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2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4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1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2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3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4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0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52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53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54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55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56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57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58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59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60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61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62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9"/>
  </p:notesMasterIdLst>
  <p:sldIdLst>
    <p:sldId id="292" r:id="rId2"/>
    <p:sldId id="285" r:id="rId3"/>
    <p:sldId id="260" r:id="rId4"/>
    <p:sldId id="261" r:id="rId5"/>
    <p:sldId id="262" r:id="rId6"/>
    <p:sldId id="294" r:id="rId7"/>
    <p:sldId id="335" r:id="rId8"/>
    <p:sldId id="265" r:id="rId9"/>
    <p:sldId id="286" r:id="rId10"/>
    <p:sldId id="256" r:id="rId11"/>
    <p:sldId id="268" r:id="rId12"/>
    <p:sldId id="257" r:id="rId13"/>
    <p:sldId id="266" r:id="rId14"/>
    <p:sldId id="267" r:id="rId15"/>
    <p:sldId id="270" r:id="rId16"/>
    <p:sldId id="283" r:id="rId17"/>
    <p:sldId id="289" r:id="rId18"/>
    <p:sldId id="336" r:id="rId19"/>
    <p:sldId id="287" r:id="rId20"/>
    <p:sldId id="288" r:id="rId21"/>
    <p:sldId id="293" r:id="rId22"/>
    <p:sldId id="279" r:id="rId23"/>
    <p:sldId id="282" r:id="rId24"/>
    <p:sldId id="295" r:id="rId25"/>
    <p:sldId id="273" r:id="rId26"/>
    <p:sldId id="272" r:id="rId27"/>
    <p:sldId id="290" r:id="rId28"/>
    <p:sldId id="337" r:id="rId29"/>
    <p:sldId id="291" r:id="rId30"/>
    <p:sldId id="296" r:id="rId31"/>
    <p:sldId id="274" r:id="rId32"/>
    <p:sldId id="275" r:id="rId33"/>
    <p:sldId id="276" r:id="rId34"/>
    <p:sldId id="284" r:id="rId35"/>
    <p:sldId id="264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38" r:id="rId54"/>
    <p:sldId id="314" r:id="rId55"/>
    <p:sldId id="315" r:id="rId56"/>
    <p:sldId id="342" r:id="rId57"/>
    <p:sldId id="345" r:id="rId58"/>
    <p:sldId id="340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B8AD1A-05CD-4067-AB3E-B28924F22349}">
          <p14:sldIdLst>
            <p14:sldId id="292"/>
            <p14:sldId id="285"/>
            <p14:sldId id="260"/>
            <p14:sldId id="261"/>
            <p14:sldId id="262"/>
            <p14:sldId id="294"/>
            <p14:sldId id="335"/>
            <p14:sldId id="265"/>
            <p14:sldId id="286"/>
            <p14:sldId id="256"/>
            <p14:sldId id="268"/>
            <p14:sldId id="257"/>
            <p14:sldId id="266"/>
            <p14:sldId id="267"/>
            <p14:sldId id="270"/>
            <p14:sldId id="283"/>
            <p14:sldId id="289"/>
            <p14:sldId id="336"/>
            <p14:sldId id="287"/>
            <p14:sldId id="288"/>
            <p14:sldId id="293"/>
            <p14:sldId id="279"/>
            <p14:sldId id="282"/>
          </p14:sldIdLst>
        </p14:section>
        <p14:section name="MAKAN" id="{FCA6E941-E85C-4266-B850-2D9270F6F61D}">
          <p14:sldIdLst>
            <p14:sldId id="295"/>
            <p14:sldId id="273"/>
            <p14:sldId id="272"/>
            <p14:sldId id="290"/>
            <p14:sldId id="337"/>
            <p14:sldId id="291"/>
          </p14:sldIdLst>
        </p14:section>
        <p14:section name="Untitled Section" id="{DF854643-CCC2-49AE-862B-7509A6B250CD}">
          <p14:sldIdLst>
            <p14:sldId id="296"/>
            <p14:sldId id="274"/>
            <p14:sldId id="275"/>
            <p14:sldId id="276"/>
            <p14:sldId id="284"/>
            <p14:sldId id="264"/>
            <p14:sldId id="297"/>
          </p14:sldIdLst>
        </p14:section>
        <p14:section name="Untitled Section" id="{A45767F9-E540-4A40-9689-7A233FF4E695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38"/>
            <p14:sldId id="314"/>
            <p14:sldId id="315"/>
            <p14:sldId id="342"/>
            <p14:sldId id="345"/>
            <p14:sldId id="340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528"/>
    <a:srgbClr val="056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2017-18</c:v>
                </c:pt>
              </c:strCache>
            </c:strRef>
          </c:tx>
          <c:spPr>
            <a:solidFill>
              <a:schemeClr val="accent5">
                <a:shade val="58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2300</c:v>
                </c:pt>
                <c:pt idx="1">
                  <c:v>13948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all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Text" lastClr="000000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918259758650412"/>
          <c:y val="2.9430582689678055E-2"/>
          <c:w val="0.72915800855805935"/>
          <c:h val="0.9705693981687395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7F-484C-93EF-95443BCC584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7B-47E9-AA2C-27D1391C7C0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B7F-484C-93EF-95443BCC5840}"/>
              </c:ext>
            </c:extLst>
          </c:dPt>
          <c:dLbls>
            <c:dLbl>
              <c:idx val="0"/>
              <c:layout>
                <c:manualLayout>
                  <c:x val="-0.1628324393035474"/>
                  <c:y val="7.4327500596691951E-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047183805873663"/>
                      <c:h val="0.210019255210258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B7F-484C-93EF-95443BCC5840}"/>
                </c:ext>
              </c:extLst>
            </c:dLbl>
            <c:dLbl>
              <c:idx val="1"/>
              <c:layout>
                <c:manualLayout>
                  <c:x val="0.31939289466689036"/>
                  <c:y val="-0.1368935100635762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32160255818252"/>
                      <c:h val="0.133931029208042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87B-47E9-AA2C-27D1391C7C0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AWARENESS</c:v>
                </c:pt>
                <c:pt idx="1">
                  <c:v>Remaining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7B-47E9-AA2C-27D1391C7C0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ata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ata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diagrams/_rels/data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image" Target="../media/image109.jpeg"/></Relationships>
</file>

<file path=ppt/diagrams/_rels/data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image" Target="../media/image111.jpeg"/></Relationships>
</file>

<file path=ppt/diagrams/_rels/data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Relationship Id="rId4" Type="http://schemas.openxmlformats.org/officeDocument/2006/relationships/image" Target="../media/image123.png"/></Relationships>
</file>

<file path=ppt/diagrams/_rels/data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diagrams/_rels/data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image" Target="../media/image130.jpeg"/></Relationships>
</file>

<file path=ppt/diagrams/_rels/data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jpeg"/></Relationships>
</file>

<file path=ppt/diagrams/_rels/data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ata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ata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Relationship Id="rId6" Type="http://schemas.openxmlformats.org/officeDocument/2006/relationships/image" Target="../media/image146.jpe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diagrams/_rels/data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jpeg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diagrams/_rels/data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5.png"/><Relationship Id="rId7" Type="http://schemas.microsoft.com/office/2007/relationships/hdphoto" Target="../media/hdphoto3.wdp"/><Relationship Id="rId2" Type="http://schemas.microsoft.com/office/2007/relationships/hdphoto" Target="../media/hdphoto1.wdp"/><Relationship Id="rId1" Type="http://schemas.openxmlformats.org/officeDocument/2006/relationships/image" Target="../media/image164.png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rawing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rawing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diagrams/_rels/drawing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image" Target="../media/image109.jpeg"/></Relationships>
</file>

<file path=ppt/diagrams/_rels/drawing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image" Target="../media/image111.jpeg"/></Relationships>
</file>

<file path=ppt/diagrams/_rels/drawing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Relationship Id="rId4" Type="http://schemas.openxmlformats.org/officeDocument/2006/relationships/image" Target="../media/image123.png"/></Relationships>
</file>

<file path=ppt/diagrams/_rels/drawing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diagrams/_rels/drawing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image" Target="../media/image130.jpeg"/></Relationships>
</file>

<file path=ppt/diagrams/_rels/drawing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jpeg"/></Relationships>
</file>

<file path=ppt/diagrams/_rels/drawing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rawing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Relationship Id="rId6" Type="http://schemas.openxmlformats.org/officeDocument/2006/relationships/image" Target="../media/image146.jpe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diagrams/_rels/drawing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jpeg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diagrams/_rels/drawing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5.png"/><Relationship Id="rId7" Type="http://schemas.microsoft.com/office/2007/relationships/hdphoto" Target="../media/hdphoto3.wdp"/><Relationship Id="rId2" Type="http://schemas.microsoft.com/office/2007/relationships/hdphoto" Target="../media/hdphoto1.wdp"/><Relationship Id="rId1" Type="http://schemas.openxmlformats.org/officeDocument/2006/relationships/image" Target="../media/image164.png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0842977-AE21-4885-A30D-C5F62DBE283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6C7A1-48D5-4038-B048-BFE6FD441E50}">
      <dgm:prSet phldrT="[Text]"/>
      <dgm:spPr/>
      <dgm:t>
        <a:bodyPr/>
        <a:lstStyle/>
        <a:p>
          <a:r>
            <a:rPr lang="en-US" dirty="0" err="1" smtClean="0"/>
            <a:t>Bijli</a:t>
          </a:r>
          <a:endParaRPr lang="en-US" dirty="0"/>
        </a:p>
      </dgm:t>
    </dgm:pt>
    <dgm:pt modelId="{1736D284-734D-4D4E-A179-D0407BE0188A}" type="parTrans" cxnId="{634670DA-3A0C-478A-BA91-520A9DB258DB}">
      <dgm:prSet/>
      <dgm:spPr/>
      <dgm:t>
        <a:bodyPr/>
        <a:lstStyle/>
        <a:p>
          <a:endParaRPr lang="en-US"/>
        </a:p>
      </dgm:t>
    </dgm:pt>
    <dgm:pt modelId="{8AB66A2C-66EF-41F9-BB0E-74CEBA1F3763}" type="sibTrans" cxnId="{634670DA-3A0C-478A-BA91-520A9DB258DB}">
      <dgm:prSet/>
      <dgm:spPr/>
      <dgm:t>
        <a:bodyPr/>
        <a:lstStyle/>
        <a:p>
          <a:endParaRPr lang="en-US"/>
        </a:p>
      </dgm:t>
    </dgm:pt>
    <dgm:pt modelId="{96B04C1C-7257-454B-B644-5E77E9A540A1}">
      <dgm:prSet phldrT="[Text]"/>
      <dgm:spPr/>
      <dgm:t>
        <a:bodyPr/>
        <a:lstStyle/>
        <a:p>
          <a:r>
            <a:rPr lang="en-US" dirty="0" err="1" smtClean="0"/>
            <a:t>Paani</a:t>
          </a:r>
          <a:r>
            <a:rPr lang="en-US" dirty="0" smtClean="0"/>
            <a:t> [+Sanitation]</a:t>
          </a:r>
          <a:endParaRPr lang="en-US" dirty="0"/>
        </a:p>
      </dgm:t>
    </dgm:pt>
    <dgm:pt modelId="{690357B4-6F0E-4D7F-BE7F-2B5AE269E663}" type="parTrans" cxnId="{1FD5DDD0-F1E9-4510-AFDD-A093A9C5C5C1}">
      <dgm:prSet/>
      <dgm:spPr/>
      <dgm:t>
        <a:bodyPr/>
        <a:lstStyle/>
        <a:p>
          <a:endParaRPr lang="en-US"/>
        </a:p>
      </dgm:t>
    </dgm:pt>
    <dgm:pt modelId="{28C349C3-554F-409D-BD1D-F3F9206EF7DF}" type="sibTrans" cxnId="{1FD5DDD0-F1E9-4510-AFDD-A093A9C5C5C1}">
      <dgm:prSet/>
      <dgm:spPr/>
      <dgm:t>
        <a:bodyPr/>
        <a:lstStyle/>
        <a:p>
          <a:endParaRPr lang="en-US"/>
        </a:p>
      </dgm:t>
    </dgm:pt>
    <dgm:pt modelId="{8F4AE77C-0CDB-4972-BFE8-2DD585EB71CB}">
      <dgm:prSet phldrT="[Text]"/>
      <dgm:spPr/>
      <dgm:t>
        <a:bodyPr/>
        <a:lstStyle/>
        <a:p>
          <a:r>
            <a:rPr lang="en-US" strike="sngStrike" dirty="0" smtClean="0"/>
            <a:t>Roti &amp; </a:t>
          </a:r>
          <a:r>
            <a:rPr lang="en-US" dirty="0" smtClean="0"/>
            <a:t>LPG</a:t>
          </a:r>
          <a:endParaRPr lang="en-US" dirty="0"/>
        </a:p>
      </dgm:t>
    </dgm:pt>
    <dgm:pt modelId="{9614B5DC-6B77-48CA-ABFE-07537A3009A3}" type="parTrans" cxnId="{BD3CB480-6755-4437-908C-BC209849E9A5}">
      <dgm:prSet/>
      <dgm:spPr/>
      <dgm:t>
        <a:bodyPr/>
        <a:lstStyle/>
        <a:p>
          <a:endParaRPr lang="en-US"/>
        </a:p>
      </dgm:t>
    </dgm:pt>
    <dgm:pt modelId="{C940B794-C736-40F6-A084-695BA098C7E8}" type="sibTrans" cxnId="{BD3CB480-6755-4437-908C-BC209849E9A5}">
      <dgm:prSet/>
      <dgm:spPr/>
      <dgm:t>
        <a:bodyPr/>
        <a:lstStyle/>
        <a:p>
          <a:endParaRPr lang="en-US"/>
        </a:p>
      </dgm:t>
    </dgm:pt>
    <dgm:pt modelId="{2D125C39-36F2-4F48-89E8-8769CA087E50}">
      <dgm:prSet phldrT="[Text]"/>
      <dgm:spPr/>
      <dgm:t>
        <a:bodyPr/>
        <a:lstStyle/>
        <a:p>
          <a:r>
            <a:rPr lang="en-US" dirty="0" err="1" smtClean="0"/>
            <a:t>Makan</a:t>
          </a:r>
          <a:r>
            <a:rPr lang="en-US" dirty="0" smtClean="0"/>
            <a:t> (IAY, PMAY)</a:t>
          </a:r>
          <a:endParaRPr lang="en-US" dirty="0"/>
        </a:p>
      </dgm:t>
    </dgm:pt>
    <dgm:pt modelId="{FC9014CF-0A7C-424E-B187-0327015E6818}" type="parTrans" cxnId="{AFC4C5B9-5302-469F-9BD8-0903B4B813D0}">
      <dgm:prSet/>
      <dgm:spPr/>
      <dgm:t>
        <a:bodyPr/>
        <a:lstStyle/>
        <a:p>
          <a:endParaRPr lang="en-US"/>
        </a:p>
      </dgm:t>
    </dgm:pt>
    <dgm:pt modelId="{FB8DBAF8-D3E2-4BE7-A7A4-033B7B6D38ED}" type="sibTrans" cxnId="{AFC4C5B9-5302-469F-9BD8-0903B4B813D0}">
      <dgm:prSet/>
      <dgm:spPr/>
      <dgm:t>
        <a:bodyPr/>
        <a:lstStyle/>
        <a:p>
          <a:endParaRPr lang="en-US"/>
        </a:p>
      </dgm:t>
    </dgm:pt>
    <dgm:pt modelId="{52DCE434-FA09-4C7E-9600-724EB9607E25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err="1" smtClean="0"/>
            <a:t>Kapda</a:t>
          </a:r>
          <a:r>
            <a:rPr lang="en-US" strike="sngStrike" dirty="0" smtClean="0"/>
            <a:t> [Survey to shift smaller towns, Skilling]</a:t>
          </a:r>
          <a:endParaRPr lang="en-US" strike="sngStrike" dirty="0"/>
        </a:p>
      </dgm:t>
    </dgm:pt>
    <dgm:pt modelId="{E90B7DAE-1C26-4024-87F3-E4A608AD2B7A}" type="parTrans" cxnId="{6D5040B5-3A62-4F6B-80DF-4B8D27E0AB79}">
      <dgm:prSet/>
      <dgm:spPr/>
      <dgm:t>
        <a:bodyPr/>
        <a:lstStyle/>
        <a:p>
          <a:endParaRPr lang="en-US"/>
        </a:p>
      </dgm:t>
    </dgm:pt>
    <dgm:pt modelId="{D19DCB78-66D0-431B-AB51-141AC088BB68}" type="sibTrans" cxnId="{6D5040B5-3A62-4F6B-80DF-4B8D27E0AB79}">
      <dgm:prSet/>
      <dgm:spPr/>
      <dgm:t>
        <a:bodyPr/>
        <a:lstStyle/>
        <a:p>
          <a:endParaRPr lang="en-US"/>
        </a:p>
      </dgm:t>
    </dgm:pt>
    <dgm:pt modelId="{CC6F904B-4E62-4074-A273-18FAAF480860}">
      <dgm:prSet phldrT="[Text]"/>
      <dgm:spPr/>
      <dgm:t>
        <a:bodyPr/>
        <a:lstStyle/>
        <a:p>
          <a:r>
            <a:rPr lang="en-US" dirty="0" smtClean="0"/>
            <a:t>Overall</a:t>
          </a:r>
          <a:endParaRPr lang="en-US" dirty="0"/>
        </a:p>
      </dgm:t>
    </dgm:pt>
    <dgm:pt modelId="{56BB31C8-83BE-4BCF-B9BA-38064E0B0FC9}" type="parTrans" cxnId="{9C9D42FD-4873-467E-96DE-1027F21EF307}">
      <dgm:prSet/>
      <dgm:spPr/>
      <dgm:t>
        <a:bodyPr/>
        <a:lstStyle/>
        <a:p>
          <a:endParaRPr lang="en-US"/>
        </a:p>
      </dgm:t>
    </dgm:pt>
    <dgm:pt modelId="{40C1C73D-6C68-4001-B4C3-1B2FB227C082}" type="sibTrans" cxnId="{9C9D42FD-4873-467E-96DE-1027F21EF307}">
      <dgm:prSet/>
      <dgm:spPr/>
      <dgm:t>
        <a:bodyPr/>
        <a:lstStyle/>
        <a:p>
          <a:endParaRPr lang="en-US"/>
        </a:p>
      </dgm:t>
    </dgm:pt>
    <dgm:pt modelId="{1579DBD0-5D74-4BD8-916A-DBAEAD058C4C}">
      <dgm:prSet phldrT="[Text]"/>
      <dgm:spPr/>
      <dgm:t>
        <a:bodyPr/>
        <a:lstStyle/>
        <a:p>
          <a:r>
            <a:rPr lang="en-US" dirty="0" smtClean="0"/>
            <a:t>MPLADS, Adarsh Gram, RURBAN etc.</a:t>
          </a:r>
          <a:endParaRPr lang="en-US" dirty="0"/>
        </a:p>
      </dgm:t>
    </dgm:pt>
    <dgm:pt modelId="{52049819-99E2-4DB1-924B-DCF5D9B5A5E8}" type="parTrans" cxnId="{406EBC82-7111-4378-974A-ADF552FBDF14}">
      <dgm:prSet/>
      <dgm:spPr/>
      <dgm:t>
        <a:bodyPr/>
        <a:lstStyle/>
        <a:p>
          <a:endParaRPr lang="en-US"/>
        </a:p>
      </dgm:t>
    </dgm:pt>
    <dgm:pt modelId="{C2DDC525-F57D-471D-96E8-E6B0E193835B}" type="sibTrans" cxnId="{406EBC82-7111-4378-974A-ADF552FBDF14}">
      <dgm:prSet/>
      <dgm:spPr/>
      <dgm:t>
        <a:bodyPr/>
        <a:lstStyle/>
        <a:p>
          <a:endParaRPr lang="en-US"/>
        </a:p>
      </dgm:t>
    </dgm:pt>
    <dgm:pt modelId="{58BF81FC-3C49-49E7-A59C-D78C16CABFAF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smtClean="0"/>
            <a:t>Sadak: PMGSY</a:t>
          </a:r>
          <a:endParaRPr lang="en-US" strike="sngStrike" dirty="0"/>
        </a:p>
      </dgm:t>
    </dgm:pt>
    <dgm:pt modelId="{25DB15AC-69C3-4379-814C-2FD6A2B671CC}" type="parTrans" cxnId="{B181A98E-BE7A-40F7-B3C1-471CC231FCF7}">
      <dgm:prSet/>
      <dgm:spPr/>
      <dgm:t>
        <a:bodyPr/>
        <a:lstStyle/>
        <a:p>
          <a:endParaRPr lang="en-US"/>
        </a:p>
      </dgm:t>
    </dgm:pt>
    <dgm:pt modelId="{A32AE3C7-ADF0-4F56-BC6C-FCC915F5A2F0}" type="sibTrans" cxnId="{B181A98E-BE7A-40F7-B3C1-471CC231FCF7}">
      <dgm:prSet/>
      <dgm:spPr/>
      <dgm:t>
        <a:bodyPr/>
        <a:lstStyle/>
        <a:p>
          <a:endParaRPr lang="en-US"/>
        </a:p>
      </dgm:t>
    </dgm:pt>
    <dgm:pt modelId="{D0C48BD4-EC76-42E2-BBE4-FB96EB4BE625}" type="pres">
      <dgm:prSet presAssocID="{90842977-AE21-4885-A30D-C5F62DBE283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DA3097-73E0-4E9D-B64D-667CE5C1288C}" type="pres">
      <dgm:prSet presAssocID="{20D6C7A1-48D5-4038-B048-BFE6FD441E50}" presName="compNode" presStyleCnt="0"/>
      <dgm:spPr/>
    </dgm:pt>
    <dgm:pt modelId="{4F515DD3-90B5-4BF4-B93C-0D75B990F35F}" type="pres">
      <dgm:prSet presAssocID="{20D6C7A1-48D5-4038-B048-BFE6FD441E50}" presName="pictRect" presStyleLbl="node1" presStyleIdx="0" presStyleCnt="7" custScaleX="8170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6503FA-2299-40E3-BF21-2E6055BDDCDD}" type="pres">
      <dgm:prSet presAssocID="{20D6C7A1-48D5-4038-B048-BFE6FD441E50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64F6A-13CF-4282-93A8-CAAFA840E091}" type="pres">
      <dgm:prSet presAssocID="{8AB66A2C-66EF-41F9-BB0E-74CEBA1F376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2054E0E-F3B1-4C9D-A856-E6521CA3DD06}" type="pres">
      <dgm:prSet presAssocID="{96B04C1C-7257-454B-B644-5E77E9A540A1}" presName="compNode" presStyleCnt="0"/>
      <dgm:spPr/>
    </dgm:pt>
    <dgm:pt modelId="{2CD71A55-7735-489B-8D0B-D1E3E79E2C0E}" type="pres">
      <dgm:prSet presAssocID="{96B04C1C-7257-454B-B644-5E77E9A540A1}" presName="pictRect" presStyleLbl="node1" presStyleIdx="1" presStyleCnt="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9AD57C4-418D-4D62-9A32-3E82909489DA}" type="pres">
      <dgm:prSet presAssocID="{96B04C1C-7257-454B-B644-5E77E9A540A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FD6C33-75C2-442F-A212-F5A47BA1B249}" type="pres">
      <dgm:prSet presAssocID="{28C349C3-554F-409D-BD1D-F3F9206EF7D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1CFE91F-D9F6-4573-88D9-58023A9B1AE8}" type="pres">
      <dgm:prSet presAssocID="{58BF81FC-3C49-49E7-A59C-D78C16CABFAF}" presName="compNode" presStyleCnt="0"/>
      <dgm:spPr/>
    </dgm:pt>
    <dgm:pt modelId="{0917C037-7BF6-490B-85A2-3C29DDEFEB4F}" type="pres">
      <dgm:prSet presAssocID="{58BF81FC-3C49-49E7-A59C-D78C16CABFAF}" presName="pictRect" presStyleLbl="node1" presStyleIdx="2" presStyleCnt="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B020A23-AD87-41A2-8F00-55E1E9B5E03A}" type="pres">
      <dgm:prSet presAssocID="{58BF81FC-3C49-49E7-A59C-D78C16CABFAF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785AB-47EF-4521-9543-042FD3F168AC}" type="pres">
      <dgm:prSet presAssocID="{A32AE3C7-ADF0-4F56-BC6C-FCC915F5A2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28BA754-BC93-4E6A-9954-A8B95C9B8F92}" type="pres">
      <dgm:prSet presAssocID="{8F4AE77C-0CDB-4972-BFE8-2DD585EB71CB}" presName="compNode" presStyleCnt="0"/>
      <dgm:spPr/>
    </dgm:pt>
    <dgm:pt modelId="{7791F216-4044-4529-93BD-AEE66D3109D5}" type="pres">
      <dgm:prSet presAssocID="{8F4AE77C-0CDB-4972-BFE8-2DD585EB71CB}" presName="pictRect" presStyleLbl="node1" presStyleIdx="3" presStyleCnt="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A291D8-00B6-44E8-B260-FAF6CCAD1EDA}" type="pres">
      <dgm:prSet presAssocID="{8F4AE77C-0CDB-4972-BFE8-2DD585EB71CB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4823C-2671-4074-889A-70B4A6BD83A3}" type="pres">
      <dgm:prSet presAssocID="{C940B794-C736-40F6-A084-695BA098C7E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478165-C3F5-4595-8F4D-B703A6DAFA54}" type="pres">
      <dgm:prSet presAssocID="{52DCE434-FA09-4C7E-9600-724EB9607E25}" presName="compNode" presStyleCnt="0"/>
      <dgm:spPr/>
    </dgm:pt>
    <dgm:pt modelId="{A82828E0-9ABB-4450-9062-67420A476B9B}" type="pres">
      <dgm:prSet presAssocID="{52DCE434-FA09-4C7E-9600-724EB9607E25}" presName="pictRect" presStyleLbl="node1" presStyleIdx="4" presStyleCnt="7" custScaleX="7789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59362F7-D0B5-4C23-91C2-613B25B32C59}" type="pres">
      <dgm:prSet presAssocID="{52DCE434-FA09-4C7E-9600-724EB9607E25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AE618-6BAD-4922-BCF2-5284DC16FE55}" type="pres">
      <dgm:prSet presAssocID="{D19DCB78-66D0-431B-AB51-141AC088BB6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E278833-26C9-447F-9D12-CB41CFFB1C61}" type="pres">
      <dgm:prSet presAssocID="{2D125C39-36F2-4F48-89E8-8769CA087E50}" presName="compNode" presStyleCnt="0"/>
      <dgm:spPr/>
    </dgm:pt>
    <dgm:pt modelId="{9FFA299F-DFA5-4161-9507-90C9919117A5}" type="pres">
      <dgm:prSet presAssocID="{2D125C39-36F2-4F48-89E8-8769CA087E50}" presName="pictRect" presStyleLbl="nod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A4AE18C-C34D-4F50-A129-F9418208FA27}" type="pres">
      <dgm:prSet presAssocID="{2D125C39-36F2-4F48-89E8-8769CA087E50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9C15B-9C5F-4F6C-80DB-2DF421CAE928}" type="pres">
      <dgm:prSet presAssocID="{FB8DBAF8-D3E2-4BE7-A7A4-033B7B6D38E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0131FB0-C349-41FE-A84A-E71BE2D36905}" type="pres">
      <dgm:prSet presAssocID="{CC6F904B-4E62-4074-A273-18FAAF480860}" presName="compNode" presStyleCnt="0"/>
      <dgm:spPr/>
    </dgm:pt>
    <dgm:pt modelId="{257930E8-D935-4925-AF1E-A255A0B9E890}" type="pres">
      <dgm:prSet presAssocID="{CC6F904B-4E62-4074-A273-18FAAF480860}" presName="pictRect" presStyleLbl="node1" presStyleIdx="6" presStyleCnt="7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909479-961D-4E0B-9689-4100834F7B3E}" type="pres">
      <dgm:prSet presAssocID="{CC6F904B-4E62-4074-A273-18FAAF480860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A3104D-2512-4FE5-9711-6F852AD4D5E5}" type="presOf" srcId="{CC6F904B-4E62-4074-A273-18FAAF480860}" destId="{60909479-961D-4E0B-9689-4100834F7B3E}" srcOrd="0" destOrd="0" presId="urn:microsoft.com/office/officeart/2005/8/layout/pList1"/>
    <dgm:cxn modelId="{C3363256-BA58-449B-8CE0-F2DB8E06A25B}" type="presOf" srcId="{90842977-AE21-4885-A30D-C5F62DBE2838}" destId="{D0C48BD4-EC76-42E2-BBE4-FB96EB4BE625}" srcOrd="0" destOrd="0" presId="urn:microsoft.com/office/officeart/2005/8/layout/pList1"/>
    <dgm:cxn modelId="{1FD5DDD0-F1E9-4510-AFDD-A093A9C5C5C1}" srcId="{90842977-AE21-4885-A30D-C5F62DBE2838}" destId="{96B04C1C-7257-454B-B644-5E77E9A540A1}" srcOrd="1" destOrd="0" parTransId="{690357B4-6F0E-4D7F-BE7F-2B5AE269E663}" sibTransId="{28C349C3-554F-409D-BD1D-F3F9206EF7DF}"/>
    <dgm:cxn modelId="{C70D7744-0A13-4188-9BE8-073941D25931}" type="presOf" srcId="{52DCE434-FA09-4C7E-9600-724EB9607E25}" destId="{259362F7-D0B5-4C23-91C2-613B25B32C59}" srcOrd="0" destOrd="0" presId="urn:microsoft.com/office/officeart/2005/8/layout/pList1"/>
    <dgm:cxn modelId="{4F2F0F26-AB15-4314-94EA-402CAD71D4C5}" type="presOf" srcId="{1579DBD0-5D74-4BD8-916A-DBAEAD058C4C}" destId="{60909479-961D-4E0B-9689-4100834F7B3E}" srcOrd="0" destOrd="1" presId="urn:microsoft.com/office/officeart/2005/8/layout/pList1"/>
    <dgm:cxn modelId="{AFC4C5B9-5302-469F-9BD8-0903B4B813D0}" srcId="{90842977-AE21-4885-A30D-C5F62DBE2838}" destId="{2D125C39-36F2-4F48-89E8-8769CA087E50}" srcOrd="5" destOrd="0" parTransId="{FC9014CF-0A7C-424E-B187-0327015E6818}" sibTransId="{FB8DBAF8-D3E2-4BE7-A7A4-033B7B6D38ED}"/>
    <dgm:cxn modelId="{15F4E1B3-8DD6-421C-9AA6-D6F889665576}" type="presOf" srcId="{96B04C1C-7257-454B-B644-5E77E9A540A1}" destId="{F9AD57C4-418D-4D62-9A32-3E82909489DA}" srcOrd="0" destOrd="0" presId="urn:microsoft.com/office/officeart/2005/8/layout/pList1"/>
    <dgm:cxn modelId="{B181A98E-BE7A-40F7-B3C1-471CC231FCF7}" srcId="{90842977-AE21-4885-A30D-C5F62DBE2838}" destId="{58BF81FC-3C49-49E7-A59C-D78C16CABFAF}" srcOrd="2" destOrd="0" parTransId="{25DB15AC-69C3-4379-814C-2FD6A2B671CC}" sibTransId="{A32AE3C7-ADF0-4F56-BC6C-FCC915F5A2F0}"/>
    <dgm:cxn modelId="{23273746-43FA-4980-9600-D49CB0FDA532}" type="presOf" srcId="{D19DCB78-66D0-431B-AB51-141AC088BB68}" destId="{33DAE618-6BAD-4922-BCF2-5284DC16FE55}" srcOrd="0" destOrd="0" presId="urn:microsoft.com/office/officeart/2005/8/layout/pList1"/>
    <dgm:cxn modelId="{9C9D42FD-4873-467E-96DE-1027F21EF307}" srcId="{90842977-AE21-4885-A30D-C5F62DBE2838}" destId="{CC6F904B-4E62-4074-A273-18FAAF480860}" srcOrd="6" destOrd="0" parTransId="{56BB31C8-83BE-4BCF-B9BA-38064E0B0FC9}" sibTransId="{40C1C73D-6C68-4001-B4C3-1B2FB227C082}"/>
    <dgm:cxn modelId="{D25E9965-57B8-4908-AFD2-F61FB57277DD}" type="presOf" srcId="{FB8DBAF8-D3E2-4BE7-A7A4-033B7B6D38ED}" destId="{9E29C15B-9C5F-4F6C-80DB-2DF421CAE928}" srcOrd="0" destOrd="0" presId="urn:microsoft.com/office/officeart/2005/8/layout/pList1"/>
    <dgm:cxn modelId="{406EBC82-7111-4378-974A-ADF552FBDF14}" srcId="{CC6F904B-4E62-4074-A273-18FAAF480860}" destId="{1579DBD0-5D74-4BD8-916A-DBAEAD058C4C}" srcOrd="0" destOrd="0" parTransId="{52049819-99E2-4DB1-924B-DCF5D9B5A5E8}" sibTransId="{C2DDC525-F57D-471D-96E8-E6B0E193835B}"/>
    <dgm:cxn modelId="{17F353A3-E250-4710-9E51-7FD47B6E5767}" type="presOf" srcId="{20D6C7A1-48D5-4038-B048-BFE6FD441E50}" destId="{C46503FA-2299-40E3-BF21-2E6055BDDCDD}" srcOrd="0" destOrd="0" presId="urn:microsoft.com/office/officeart/2005/8/layout/pList1"/>
    <dgm:cxn modelId="{189D6749-F295-4271-B248-AB714071F4B5}" type="presOf" srcId="{28C349C3-554F-409D-BD1D-F3F9206EF7DF}" destId="{B8FD6C33-75C2-442F-A212-F5A47BA1B249}" srcOrd="0" destOrd="0" presId="urn:microsoft.com/office/officeart/2005/8/layout/pList1"/>
    <dgm:cxn modelId="{52928661-A8FA-466A-B370-82A9833C105A}" type="presOf" srcId="{A32AE3C7-ADF0-4F56-BC6C-FCC915F5A2F0}" destId="{260785AB-47EF-4521-9543-042FD3F168AC}" srcOrd="0" destOrd="0" presId="urn:microsoft.com/office/officeart/2005/8/layout/pList1"/>
    <dgm:cxn modelId="{6D5040B5-3A62-4F6B-80DF-4B8D27E0AB79}" srcId="{90842977-AE21-4885-A30D-C5F62DBE2838}" destId="{52DCE434-FA09-4C7E-9600-724EB9607E25}" srcOrd="4" destOrd="0" parTransId="{E90B7DAE-1C26-4024-87F3-E4A608AD2B7A}" sibTransId="{D19DCB78-66D0-431B-AB51-141AC088BB68}"/>
    <dgm:cxn modelId="{634670DA-3A0C-478A-BA91-520A9DB258DB}" srcId="{90842977-AE21-4885-A30D-C5F62DBE2838}" destId="{20D6C7A1-48D5-4038-B048-BFE6FD441E50}" srcOrd="0" destOrd="0" parTransId="{1736D284-734D-4D4E-A179-D0407BE0188A}" sibTransId="{8AB66A2C-66EF-41F9-BB0E-74CEBA1F3763}"/>
    <dgm:cxn modelId="{BD3CB480-6755-4437-908C-BC209849E9A5}" srcId="{90842977-AE21-4885-A30D-C5F62DBE2838}" destId="{8F4AE77C-0CDB-4972-BFE8-2DD585EB71CB}" srcOrd="3" destOrd="0" parTransId="{9614B5DC-6B77-48CA-ABFE-07537A3009A3}" sibTransId="{C940B794-C736-40F6-A084-695BA098C7E8}"/>
    <dgm:cxn modelId="{E77284A6-512D-4235-B064-CCF8BCFEAE63}" type="presOf" srcId="{2D125C39-36F2-4F48-89E8-8769CA087E50}" destId="{3A4AE18C-C34D-4F50-A129-F9418208FA27}" srcOrd="0" destOrd="0" presId="urn:microsoft.com/office/officeart/2005/8/layout/pList1"/>
    <dgm:cxn modelId="{8E4287EA-DB1C-40E3-8AF8-DB64E0444840}" type="presOf" srcId="{58BF81FC-3C49-49E7-A59C-D78C16CABFAF}" destId="{6B020A23-AD87-41A2-8F00-55E1E9B5E03A}" srcOrd="0" destOrd="0" presId="urn:microsoft.com/office/officeart/2005/8/layout/pList1"/>
    <dgm:cxn modelId="{7993D1E6-2D17-441C-8CB9-DAB28E7D4835}" type="presOf" srcId="{8F4AE77C-0CDB-4972-BFE8-2DD585EB71CB}" destId="{A8A291D8-00B6-44E8-B260-FAF6CCAD1EDA}" srcOrd="0" destOrd="0" presId="urn:microsoft.com/office/officeart/2005/8/layout/pList1"/>
    <dgm:cxn modelId="{E00AA4E1-A705-4168-9F70-CBDCE70BE9C6}" type="presOf" srcId="{C940B794-C736-40F6-A084-695BA098C7E8}" destId="{1F64823C-2671-4074-889A-70B4A6BD83A3}" srcOrd="0" destOrd="0" presId="urn:microsoft.com/office/officeart/2005/8/layout/pList1"/>
    <dgm:cxn modelId="{9CB93D37-EB23-49AE-805A-0F8811615762}" type="presOf" srcId="{8AB66A2C-66EF-41F9-BB0E-74CEBA1F3763}" destId="{99C64F6A-13CF-4282-93A8-CAAFA840E091}" srcOrd="0" destOrd="0" presId="urn:microsoft.com/office/officeart/2005/8/layout/pList1"/>
    <dgm:cxn modelId="{1FED65BB-881E-4DFF-9692-40D85A821F02}" type="presParOf" srcId="{D0C48BD4-EC76-42E2-BBE4-FB96EB4BE625}" destId="{DFDA3097-73E0-4E9D-B64D-667CE5C1288C}" srcOrd="0" destOrd="0" presId="urn:microsoft.com/office/officeart/2005/8/layout/pList1"/>
    <dgm:cxn modelId="{5CB70169-0D44-4C42-A0AE-227179E7F391}" type="presParOf" srcId="{DFDA3097-73E0-4E9D-B64D-667CE5C1288C}" destId="{4F515DD3-90B5-4BF4-B93C-0D75B990F35F}" srcOrd="0" destOrd="0" presId="urn:microsoft.com/office/officeart/2005/8/layout/pList1"/>
    <dgm:cxn modelId="{91246C59-2661-4AF6-9524-B5002F8E9E57}" type="presParOf" srcId="{DFDA3097-73E0-4E9D-B64D-667CE5C1288C}" destId="{C46503FA-2299-40E3-BF21-2E6055BDDCDD}" srcOrd="1" destOrd="0" presId="urn:microsoft.com/office/officeart/2005/8/layout/pList1"/>
    <dgm:cxn modelId="{37F79D60-277F-4521-98E7-C32168C48599}" type="presParOf" srcId="{D0C48BD4-EC76-42E2-BBE4-FB96EB4BE625}" destId="{99C64F6A-13CF-4282-93A8-CAAFA840E091}" srcOrd="1" destOrd="0" presId="urn:microsoft.com/office/officeart/2005/8/layout/pList1"/>
    <dgm:cxn modelId="{7974DEB0-0B7D-49F4-A366-0E7C8411D6A4}" type="presParOf" srcId="{D0C48BD4-EC76-42E2-BBE4-FB96EB4BE625}" destId="{92054E0E-F3B1-4C9D-A856-E6521CA3DD06}" srcOrd="2" destOrd="0" presId="urn:microsoft.com/office/officeart/2005/8/layout/pList1"/>
    <dgm:cxn modelId="{A32E666E-86AB-4468-A76C-9B17701B6065}" type="presParOf" srcId="{92054E0E-F3B1-4C9D-A856-E6521CA3DD06}" destId="{2CD71A55-7735-489B-8D0B-D1E3E79E2C0E}" srcOrd="0" destOrd="0" presId="urn:microsoft.com/office/officeart/2005/8/layout/pList1"/>
    <dgm:cxn modelId="{B411117D-FB91-4004-B64A-F3481EAD3615}" type="presParOf" srcId="{92054E0E-F3B1-4C9D-A856-E6521CA3DD06}" destId="{F9AD57C4-418D-4D62-9A32-3E82909489DA}" srcOrd="1" destOrd="0" presId="urn:microsoft.com/office/officeart/2005/8/layout/pList1"/>
    <dgm:cxn modelId="{E564B51E-1629-4A8A-8390-5B24AB3026B6}" type="presParOf" srcId="{D0C48BD4-EC76-42E2-BBE4-FB96EB4BE625}" destId="{B8FD6C33-75C2-442F-A212-F5A47BA1B249}" srcOrd="3" destOrd="0" presId="urn:microsoft.com/office/officeart/2005/8/layout/pList1"/>
    <dgm:cxn modelId="{C6320990-BF64-480C-8D4A-77D53E062680}" type="presParOf" srcId="{D0C48BD4-EC76-42E2-BBE4-FB96EB4BE625}" destId="{11CFE91F-D9F6-4573-88D9-58023A9B1AE8}" srcOrd="4" destOrd="0" presId="urn:microsoft.com/office/officeart/2005/8/layout/pList1"/>
    <dgm:cxn modelId="{60374E13-43EF-4874-9EF8-392B2B0CAE84}" type="presParOf" srcId="{11CFE91F-D9F6-4573-88D9-58023A9B1AE8}" destId="{0917C037-7BF6-490B-85A2-3C29DDEFEB4F}" srcOrd="0" destOrd="0" presId="urn:microsoft.com/office/officeart/2005/8/layout/pList1"/>
    <dgm:cxn modelId="{6E4D7F6C-CF87-40A6-8A8C-74AE3FF33713}" type="presParOf" srcId="{11CFE91F-D9F6-4573-88D9-58023A9B1AE8}" destId="{6B020A23-AD87-41A2-8F00-55E1E9B5E03A}" srcOrd="1" destOrd="0" presId="urn:microsoft.com/office/officeart/2005/8/layout/pList1"/>
    <dgm:cxn modelId="{1032364B-29AC-436B-BE75-C10BBFC417FA}" type="presParOf" srcId="{D0C48BD4-EC76-42E2-BBE4-FB96EB4BE625}" destId="{260785AB-47EF-4521-9543-042FD3F168AC}" srcOrd="5" destOrd="0" presId="urn:microsoft.com/office/officeart/2005/8/layout/pList1"/>
    <dgm:cxn modelId="{4F0F9C58-390F-4765-A24A-B79B8D5BF965}" type="presParOf" srcId="{D0C48BD4-EC76-42E2-BBE4-FB96EB4BE625}" destId="{A28BA754-BC93-4E6A-9954-A8B95C9B8F92}" srcOrd="6" destOrd="0" presId="urn:microsoft.com/office/officeart/2005/8/layout/pList1"/>
    <dgm:cxn modelId="{63249651-C8EF-464D-A925-C1ADC74519E9}" type="presParOf" srcId="{A28BA754-BC93-4E6A-9954-A8B95C9B8F92}" destId="{7791F216-4044-4529-93BD-AEE66D3109D5}" srcOrd="0" destOrd="0" presId="urn:microsoft.com/office/officeart/2005/8/layout/pList1"/>
    <dgm:cxn modelId="{F233DB54-082B-4900-801E-970EABE9F813}" type="presParOf" srcId="{A28BA754-BC93-4E6A-9954-A8B95C9B8F92}" destId="{A8A291D8-00B6-44E8-B260-FAF6CCAD1EDA}" srcOrd="1" destOrd="0" presId="urn:microsoft.com/office/officeart/2005/8/layout/pList1"/>
    <dgm:cxn modelId="{C4B83096-E5EF-4999-8037-90FF9E34AF7E}" type="presParOf" srcId="{D0C48BD4-EC76-42E2-BBE4-FB96EB4BE625}" destId="{1F64823C-2671-4074-889A-70B4A6BD83A3}" srcOrd="7" destOrd="0" presId="urn:microsoft.com/office/officeart/2005/8/layout/pList1"/>
    <dgm:cxn modelId="{1BFC2064-9E82-4827-B466-7A0066F0D605}" type="presParOf" srcId="{D0C48BD4-EC76-42E2-BBE4-FB96EB4BE625}" destId="{D9478165-C3F5-4595-8F4D-B703A6DAFA54}" srcOrd="8" destOrd="0" presId="urn:microsoft.com/office/officeart/2005/8/layout/pList1"/>
    <dgm:cxn modelId="{4BEDC9B9-50E2-4EE9-BF6E-C6549FB2FFDA}" type="presParOf" srcId="{D9478165-C3F5-4595-8F4D-B703A6DAFA54}" destId="{A82828E0-9ABB-4450-9062-67420A476B9B}" srcOrd="0" destOrd="0" presId="urn:microsoft.com/office/officeart/2005/8/layout/pList1"/>
    <dgm:cxn modelId="{A1FBE59A-23A7-4618-B9FD-7D8B74152EF0}" type="presParOf" srcId="{D9478165-C3F5-4595-8F4D-B703A6DAFA54}" destId="{259362F7-D0B5-4C23-91C2-613B25B32C59}" srcOrd="1" destOrd="0" presId="urn:microsoft.com/office/officeart/2005/8/layout/pList1"/>
    <dgm:cxn modelId="{47CF1172-5DB0-4F26-943D-15B11D483D06}" type="presParOf" srcId="{D0C48BD4-EC76-42E2-BBE4-FB96EB4BE625}" destId="{33DAE618-6BAD-4922-BCF2-5284DC16FE55}" srcOrd="9" destOrd="0" presId="urn:microsoft.com/office/officeart/2005/8/layout/pList1"/>
    <dgm:cxn modelId="{CBBCA1EA-60D9-48B3-947F-0F81921F37CF}" type="presParOf" srcId="{D0C48BD4-EC76-42E2-BBE4-FB96EB4BE625}" destId="{3E278833-26C9-447F-9D12-CB41CFFB1C61}" srcOrd="10" destOrd="0" presId="urn:microsoft.com/office/officeart/2005/8/layout/pList1"/>
    <dgm:cxn modelId="{07001E82-293B-4F77-86FC-4BDCA82EDB28}" type="presParOf" srcId="{3E278833-26C9-447F-9D12-CB41CFFB1C61}" destId="{9FFA299F-DFA5-4161-9507-90C9919117A5}" srcOrd="0" destOrd="0" presId="urn:microsoft.com/office/officeart/2005/8/layout/pList1"/>
    <dgm:cxn modelId="{8B7A208A-6165-491A-AEB3-0584B2C0611B}" type="presParOf" srcId="{3E278833-26C9-447F-9D12-CB41CFFB1C61}" destId="{3A4AE18C-C34D-4F50-A129-F9418208FA27}" srcOrd="1" destOrd="0" presId="urn:microsoft.com/office/officeart/2005/8/layout/pList1"/>
    <dgm:cxn modelId="{EBAE02F3-60CC-479E-BFD6-93DA0F695746}" type="presParOf" srcId="{D0C48BD4-EC76-42E2-BBE4-FB96EB4BE625}" destId="{9E29C15B-9C5F-4F6C-80DB-2DF421CAE928}" srcOrd="11" destOrd="0" presId="urn:microsoft.com/office/officeart/2005/8/layout/pList1"/>
    <dgm:cxn modelId="{765D2425-4E9D-4211-9FB6-8B15EA004306}" type="presParOf" srcId="{D0C48BD4-EC76-42E2-BBE4-FB96EB4BE625}" destId="{B0131FB0-C349-41FE-A84A-E71BE2D36905}" srcOrd="12" destOrd="0" presId="urn:microsoft.com/office/officeart/2005/8/layout/pList1"/>
    <dgm:cxn modelId="{16ACC939-6A99-4BF5-B6D3-CE3070A7E3DA}" type="presParOf" srcId="{B0131FB0-C349-41FE-A84A-E71BE2D36905}" destId="{257930E8-D935-4925-AF1E-A255A0B9E890}" srcOrd="0" destOrd="0" presId="urn:microsoft.com/office/officeart/2005/8/layout/pList1"/>
    <dgm:cxn modelId="{9A6EF79D-3772-4FBA-B454-A70FE488DB68}" type="presParOf" srcId="{B0131FB0-C349-41FE-A84A-E71BE2D36905}" destId="{60909479-961D-4E0B-9689-4100834F7B3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9DD8FB-50CE-43C7-8F4E-C750F0D0A696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DA88C9-0D19-4EF4-A418-2AC31FFBDD32}">
      <dgm:prSet phldrT="[Text]"/>
      <dgm:spPr>
        <a:solidFill>
          <a:srgbClr val="056B53"/>
        </a:solidFill>
      </dgm:spPr>
      <dgm:t>
        <a:bodyPr/>
        <a:lstStyle/>
        <a:p>
          <a:r>
            <a:rPr lang="en-US" dirty="0" smtClean="0"/>
            <a:t>12</a:t>
          </a:r>
          <a:r>
            <a:rPr lang="en-US" baseline="30000" dirty="0" smtClean="0"/>
            <a:t>th</a:t>
          </a:r>
          <a:r>
            <a:rPr lang="en-US" dirty="0" smtClean="0"/>
            <a:t> FYP</a:t>
          </a:r>
          <a:endParaRPr lang="en-US" dirty="0"/>
        </a:p>
      </dgm:t>
    </dgm:pt>
    <dgm:pt modelId="{15EC253B-DC03-42A6-9FF7-A290F1E0467D}" type="parTrans" cxnId="{AAC0B8E2-0ED1-4C29-8A31-89A0C8595BD9}">
      <dgm:prSet/>
      <dgm:spPr/>
      <dgm:t>
        <a:bodyPr/>
        <a:lstStyle/>
        <a:p>
          <a:endParaRPr lang="en-US"/>
        </a:p>
      </dgm:t>
    </dgm:pt>
    <dgm:pt modelId="{8A789DCB-3E4A-4441-9E3E-8F7551F75CD0}" type="sibTrans" cxnId="{AAC0B8E2-0ED1-4C29-8A31-89A0C8595BD9}">
      <dgm:prSet/>
      <dgm:spPr/>
      <dgm:t>
        <a:bodyPr/>
        <a:lstStyle/>
        <a:p>
          <a:endParaRPr lang="en-US"/>
        </a:p>
      </dgm:t>
    </dgm:pt>
    <dgm:pt modelId="{EEE8AC90-4C32-40AA-BD86-FA120329FBCA}">
      <dgm:prSet phldrT="[Text]"/>
      <dgm:spPr/>
      <dgm:t>
        <a:bodyPr/>
        <a:lstStyle/>
        <a:p>
          <a:r>
            <a:rPr lang="en-US" dirty="0" smtClean="0"/>
            <a:t>Rajiv Gandhi </a:t>
          </a:r>
          <a:r>
            <a:rPr lang="en-US" dirty="0" err="1" smtClean="0"/>
            <a:t>gramin</a:t>
          </a:r>
          <a:r>
            <a:rPr lang="en-US" dirty="0" smtClean="0"/>
            <a:t> </a:t>
          </a:r>
          <a:r>
            <a:rPr lang="en-US" dirty="0" err="1" smtClean="0"/>
            <a:t>vidhyutikaran</a:t>
          </a:r>
          <a:r>
            <a:rPr lang="en-US" dirty="0" smtClean="0"/>
            <a:t> Yojana</a:t>
          </a:r>
          <a:endParaRPr lang="en-US" dirty="0"/>
        </a:p>
      </dgm:t>
    </dgm:pt>
    <dgm:pt modelId="{5072335E-D27B-454C-B2A5-4571CC8670CF}" type="parTrans" cxnId="{4349E537-16C6-48EE-8922-8EB51AA17A19}">
      <dgm:prSet/>
      <dgm:spPr/>
      <dgm:t>
        <a:bodyPr/>
        <a:lstStyle/>
        <a:p>
          <a:endParaRPr lang="en-US"/>
        </a:p>
      </dgm:t>
    </dgm:pt>
    <dgm:pt modelId="{B4F305A7-62F3-45F7-BEDD-E1D0E1B54B8D}" type="sibTrans" cxnId="{4349E537-16C6-48EE-8922-8EB51AA17A19}">
      <dgm:prSet/>
      <dgm:spPr/>
      <dgm:t>
        <a:bodyPr/>
        <a:lstStyle/>
        <a:p>
          <a:endParaRPr lang="en-US"/>
        </a:p>
      </dgm:t>
    </dgm:pt>
    <dgm:pt modelId="{DA4FD0D0-AFAC-46D9-B0D3-248F79C5CEB6}">
      <dgm:prSet phldrT="[Text]"/>
      <dgm:spPr>
        <a:solidFill>
          <a:srgbClr val="6B3528"/>
        </a:solidFill>
      </dgm:spPr>
      <dgm:t>
        <a:bodyPr/>
        <a:lstStyle/>
        <a:p>
          <a:r>
            <a:rPr lang="en-US" dirty="0" smtClean="0"/>
            <a:t>2014 Budget</a:t>
          </a:r>
          <a:endParaRPr lang="en-US" dirty="0"/>
        </a:p>
      </dgm:t>
    </dgm:pt>
    <dgm:pt modelId="{C0EE7F05-9D32-4BBB-89FA-4D7078DF3AE5}" type="parTrans" cxnId="{42A0D1BD-7CF5-4202-ABB0-8413C2D569CE}">
      <dgm:prSet/>
      <dgm:spPr/>
      <dgm:t>
        <a:bodyPr/>
        <a:lstStyle/>
        <a:p>
          <a:endParaRPr lang="en-US"/>
        </a:p>
      </dgm:t>
    </dgm:pt>
    <dgm:pt modelId="{B05975DB-3921-4FB5-92D9-872DAC5C7162}" type="sibTrans" cxnId="{42A0D1BD-7CF5-4202-ABB0-8413C2D569CE}">
      <dgm:prSet/>
      <dgm:spPr/>
      <dgm:t>
        <a:bodyPr/>
        <a:lstStyle/>
        <a:p>
          <a:endParaRPr lang="en-US"/>
        </a:p>
      </dgm:t>
    </dgm:pt>
    <dgm:pt modelId="{235F2BB9-66A6-4D98-BFBB-7D4E6824AA43}">
      <dgm:prSet phldrT="[Text]"/>
      <dgm:spPr/>
      <dgm:t>
        <a:bodyPr/>
        <a:lstStyle/>
        <a:p>
          <a:r>
            <a:rPr lang="en-US" dirty="0" err="1" smtClean="0"/>
            <a:t>Discomm</a:t>
          </a:r>
          <a:r>
            <a:rPr lang="en-US" dirty="0" smtClean="0"/>
            <a:t>: public &amp; private get funding</a:t>
          </a:r>
          <a:endParaRPr lang="en-US" dirty="0"/>
        </a:p>
      </dgm:t>
    </dgm:pt>
    <dgm:pt modelId="{E9801034-06A1-4736-9992-D969492612A5}" type="parTrans" cxnId="{282CE28C-D95A-4550-917E-3134A64D0E27}">
      <dgm:prSet/>
      <dgm:spPr/>
      <dgm:t>
        <a:bodyPr/>
        <a:lstStyle/>
        <a:p>
          <a:endParaRPr lang="en-US"/>
        </a:p>
      </dgm:t>
    </dgm:pt>
    <dgm:pt modelId="{2C8D567C-4679-48C4-B24A-1916156CDE27}" type="sibTrans" cxnId="{282CE28C-D95A-4550-917E-3134A64D0E27}">
      <dgm:prSet/>
      <dgm:spPr/>
      <dgm:t>
        <a:bodyPr/>
        <a:lstStyle/>
        <a:p>
          <a:endParaRPr lang="en-US"/>
        </a:p>
      </dgm:t>
    </dgm:pt>
    <dgm:pt modelId="{1264AF55-89DD-4972-8F68-BBA88E495A0D}">
      <dgm:prSet phldrT="[Text]"/>
      <dgm:spPr/>
      <dgm:t>
        <a:bodyPr/>
        <a:lstStyle/>
        <a:p>
          <a:r>
            <a:rPr lang="en-US" dirty="0" smtClean="0"/>
            <a:t>TARGETS</a:t>
          </a:r>
          <a:endParaRPr lang="en-US" dirty="0"/>
        </a:p>
      </dgm:t>
    </dgm:pt>
    <dgm:pt modelId="{189D8316-A835-4B2B-93B2-D4B2604CF179}" type="parTrans" cxnId="{4FE7B599-380A-467C-A023-E0C84573B06E}">
      <dgm:prSet/>
      <dgm:spPr/>
      <dgm:t>
        <a:bodyPr/>
        <a:lstStyle/>
        <a:p>
          <a:endParaRPr lang="en-US"/>
        </a:p>
      </dgm:t>
    </dgm:pt>
    <dgm:pt modelId="{D32C2F9A-9F16-4E07-9687-CDCC84B0CD7E}" type="sibTrans" cxnId="{4FE7B599-380A-467C-A023-E0C84573B06E}">
      <dgm:prSet/>
      <dgm:spPr/>
      <dgm:t>
        <a:bodyPr/>
        <a:lstStyle/>
        <a:p>
          <a:endParaRPr lang="en-US"/>
        </a:p>
      </dgm:t>
    </dgm:pt>
    <dgm:pt modelId="{9BDB33F7-BDF0-4239-9F1C-6E8AFFBBF2E4}">
      <dgm:prSet phldrT="[Text]"/>
      <dgm:spPr/>
      <dgm:t>
        <a:bodyPr/>
        <a:lstStyle/>
        <a:p>
          <a:r>
            <a:rPr lang="en-US" dirty="0" smtClean="0"/>
            <a:t>24/7 electricity to All.</a:t>
          </a:r>
          <a:endParaRPr lang="en-US" dirty="0"/>
        </a:p>
      </dgm:t>
    </dgm:pt>
    <dgm:pt modelId="{044B767B-4D64-4BF3-A8CF-53725060025F}" type="parTrans" cxnId="{294BFBE5-7198-42F5-BA07-EF36A3E8A940}">
      <dgm:prSet/>
      <dgm:spPr/>
      <dgm:t>
        <a:bodyPr/>
        <a:lstStyle/>
        <a:p>
          <a:endParaRPr lang="en-US"/>
        </a:p>
      </dgm:t>
    </dgm:pt>
    <dgm:pt modelId="{79FBEE13-94C7-4FB3-93C7-F99387EB2C68}" type="sibTrans" cxnId="{294BFBE5-7198-42F5-BA07-EF36A3E8A940}">
      <dgm:prSet/>
      <dgm:spPr/>
      <dgm:t>
        <a:bodyPr/>
        <a:lstStyle/>
        <a:p>
          <a:endParaRPr lang="en-US"/>
        </a:p>
      </dgm:t>
    </dgm:pt>
    <dgm:pt modelId="{72D26E33-3BAE-4663-9AB9-FFEE09AE0AD5}">
      <dgm:prSet phldrT="[Text]"/>
      <dgm:spPr/>
      <dgm:t>
        <a:bodyPr/>
        <a:lstStyle/>
        <a:p>
          <a:r>
            <a:rPr lang="en-US" dirty="0" smtClean="0"/>
            <a:t>DD Gram Jyoti Yojana</a:t>
          </a:r>
          <a:endParaRPr lang="en-US" dirty="0"/>
        </a:p>
      </dgm:t>
    </dgm:pt>
    <dgm:pt modelId="{13B92CCD-C4EB-4F25-ABE1-49F461CB7A20}" type="parTrans" cxnId="{FAF99FC8-A523-4325-A51A-67AE03AFAB80}">
      <dgm:prSet/>
      <dgm:spPr/>
      <dgm:t>
        <a:bodyPr/>
        <a:lstStyle/>
        <a:p>
          <a:endParaRPr lang="en-US"/>
        </a:p>
      </dgm:t>
    </dgm:pt>
    <dgm:pt modelId="{D8146E8C-8152-4000-8CDD-6BBF3FDE3D67}" type="sibTrans" cxnId="{FAF99FC8-A523-4325-A51A-67AE03AFAB80}">
      <dgm:prSet/>
      <dgm:spPr/>
      <dgm:t>
        <a:bodyPr/>
        <a:lstStyle/>
        <a:p>
          <a:endParaRPr lang="en-US"/>
        </a:p>
      </dgm:t>
    </dgm:pt>
    <dgm:pt modelId="{32852A3A-1FA6-41CB-8F3F-E26EB9978856}">
      <dgm:prSet phldrT="[Text]"/>
      <dgm:spPr/>
      <dgm:t>
        <a:bodyPr/>
        <a:lstStyle/>
        <a:p>
          <a:r>
            <a:rPr lang="en-US" dirty="0" smtClean="0"/>
            <a:t>Rural electrification corporation (REC) ltd.  </a:t>
          </a:r>
          <a:r>
            <a:rPr lang="en-US" u="sng" dirty="0" smtClean="0"/>
            <a:t>(NBFC) </a:t>
          </a:r>
          <a:r>
            <a:rPr lang="en-US" dirty="0" smtClean="0"/>
            <a:t>Under Power Ministry</a:t>
          </a:r>
          <a:endParaRPr lang="en-US" dirty="0"/>
        </a:p>
      </dgm:t>
    </dgm:pt>
    <dgm:pt modelId="{E564F08A-F4F9-46DB-A312-435F6F43FF8F}" type="parTrans" cxnId="{B5091BBD-3E8C-4E2A-9183-DDD3BADA3EAB}">
      <dgm:prSet/>
      <dgm:spPr/>
      <dgm:t>
        <a:bodyPr/>
        <a:lstStyle/>
        <a:p>
          <a:endParaRPr lang="en-US"/>
        </a:p>
      </dgm:t>
    </dgm:pt>
    <dgm:pt modelId="{12932A12-DF71-49D8-A2CA-4F29CA9CE171}" type="sibTrans" cxnId="{B5091BBD-3E8C-4E2A-9183-DDD3BADA3EAB}">
      <dgm:prSet/>
      <dgm:spPr/>
      <dgm:t>
        <a:bodyPr/>
        <a:lstStyle/>
        <a:p>
          <a:endParaRPr lang="en-US"/>
        </a:p>
      </dgm:t>
    </dgm:pt>
    <dgm:pt modelId="{5F362B78-B30B-4E36-9280-786616385E48}">
      <dgm:prSet phldrT="[Text]"/>
      <dgm:spPr/>
      <dgm:t>
        <a:bodyPr/>
        <a:lstStyle/>
        <a:p>
          <a:r>
            <a:rPr lang="en-US" dirty="0" smtClean="0"/>
            <a:t>Via </a:t>
          </a:r>
          <a:r>
            <a:rPr lang="en-US" u="sng" dirty="0" smtClean="0"/>
            <a:t>Metered connection</a:t>
          </a:r>
          <a:r>
            <a:rPr lang="en-US" dirty="0" smtClean="0"/>
            <a:t>. </a:t>
          </a:r>
          <a:r>
            <a:rPr lang="en-US" dirty="0" smtClean="0">
              <a:solidFill>
                <a:srgbClr val="FF0000"/>
              </a:solidFill>
            </a:rPr>
            <a:t>(</a:t>
          </a:r>
          <a:r>
            <a:rPr lang="en-US" dirty="0" err="1" smtClean="0">
              <a:solidFill>
                <a:srgbClr val="FF0000"/>
              </a:solidFill>
            </a:rPr>
            <a:t>muft</a:t>
          </a:r>
          <a:r>
            <a:rPr lang="en-US" dirty="0" smtClean="0">
              <a:solidFill>
                <a:srgbClr val="FF0000"/>
              </a:solidFill>
            </a:rPr>
            <a:t> </a:t>
          </a:r>
          <a:r>
            <a:rPr lang="en-US" dirty="0" err="1" smtClean="0">
              <a:solidFill>
                <a:srgbClr val="FF0000"/>
              </a:solidFill>
            </a:rPr>
            <a:t>mein</a:t>
          </a:r>
          <a:r>
            <a:rPr lang="en-US" dirty="0" smtClean="0">
              <a:solidFill>
                <a:srgbClr val="FF0000"/>
              </a:solidFill>
            </a:rPr>
            <a:t> </a:t>
          </a:r>
          <a:r>
            <a:rPr lang="en-US" dirty="0" err="1" smtClean="0">
              <a:solidFill>
                <a:srgbClr val="FF0000"/>
              </a:solidFill>
            </a:rPr>
            <a:t>nahi</a:t>
          </a:r>
          <a:r>
            <a:rPr lang="en-US" dirty="0" smtClean="0">
              <a:solidFill>
                <a:srgbClr val="FF0000"/>
              </a:solidFill>
            </a:rPr>
            <a:t> !Fiscal Deficit)</a:t>
          </a:r>
          <a:endParaRPr lang="en-US" dirty="0">
            <a:solidFill>
              <a:srgbClr val="FF0000"/>
            </a:solidFill>
          </a:endParaRPr>
        </a:p>
      </dgm:t>
    </dgm:pt>
    <dgm:pt modelId="{AC7C7534-5E6D-4EAD-A40F-959796759CA4}" type="parTrans" cxnId="{10B2E300-B84A-4E6A-B5ED-8B7344005FF7}">
      <dgm:prSet/>
      <dgm:spPr/>
      <dgm:t>
        <a:bodyPr/>
        <a:lstStyle/>
        <a:p>
          <a:endParaRPr lang="en-US"/>
        </a:p>
      </dgm:t>
    </dgm:pt>
    <dgm:pt modelId="{DDDA599D-1088-4463-92E8-18F6BC784C85}" type="sibTrans" cxnId="{10B2E300-B84A-4E6A-B5ED-8B7344005FF7}">
      <dgm:prSet/>
      <dgm:spPr/>
      <dgm:t>
        <a:bodyPr/>
        <a:lstStyle/>
        <a:p>
          <a:endParaRPr lang="en-US"/>
        </a:p>
      </dgm:t>
    </dgm:pt>
    <dgm:pt modelId="{C4B2532B-E64C-4562-9B49-CD097A057405}" type="pres">
      <dgm:prSet presAssocID="{B69DD8FB-50CE-43C7-8F4E-C750F0D0A696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1741F0A-B818-4CBB-B9DF-7196F752C05F}" type="pres">
      <dgm:prSet presAssocID="{E7DA88C9-0D19-4EF4-A418-2AC31FFBDD32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25A43-5861-42EF-9DB7-25290270699C}" type="pres">
      <dgm:prSet presAssocID="{E7DA88C9-0D19-4EF4-A418-2AC31FFBDD32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E1B891-5012-489C-91E0-5475857F6DB2}" type="pres">
      <dgm:prSet presAssocID="{DA4FD0D0-AFAC-46D9-B0D3-248F79C5CEB6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C5839-70C0-4AA1-9657-814C2C03DF31}" type="pres">
      <dgm:prSet presAssocID="{DA4FD0D0-AFAC-46D9-B0D3-248F79C5CEB6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5C9F6-71E8-45C9-97EE-9E8D1A21E1F4}" type="pres">
      <dgm:prSet presAssocID="{1264AF55-89DD-4972-8F68-BBA88E495A0D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010B4-2540-42A4-BEFD-683AE7D3A648}" type="pres">
      <dgm:prSet presAssocID="{1264AF55-89DD-4972-8F68-BBA88E495A0D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4BFBE5-7198-42F5-BA07-EF36A3E8A940}" srcId="{1264AF55-89DD-4972-8F68-BBA88E495A0D}" destId="{9BDB33F7-BDF0-4239-9F1C-6E8AFFBBF2E4}" srcOrd="0" destOrd="0" parTransId="{044B767B-4D64-4BF3-A8CF-53725060025F}" sibTransId="{79FBEE13-94C7-4FB3-93C7-F99387EB2C68}"/>
    <dgm:cxn modelId="{10B2E300-B84A-4E6A-B5ED-8B7344005FF7}" srcId="{1264AF55-89DD-4972-8F68-BBA88E495A0D}" destId="{5F362B78-B30B-4E36-9280-786616385E48}" srcOrd="1" destOrd="0" parTransId="{AC7C7534-5E6D-4EAD-A40F-959796759CA4}" sibTransId="{DDDA599D-1088-4463-92E8-18F6BC784C85}"/>
    <dgm:cxn modelId="{BD09BF36-7E65-4AFB-BC7C-C397E83875EB}" type="presOf" srcId="{E7DA88C9-0D19-4EF4-A418-2AC31FFBDD32}" destId="{61741F0A-B818-4CBB-B9DF-7196F752C05F}" srcOrd="0" destOrd="0" presId="urn:microsoft.com/office/officeart/2009/3/layout/IncreasingArrowsProcess"/>
    <dgm:cxn modelId="{4D77767F-DD77-4ADE-B568-811BD1308E36}" type="presOf" srcId="{72D26E33-3BAE-4663-9AB9-FFEE09AE0AD5}" destId="{382C5839-70C0-4AA1-9657-814C2C03DF31}" srcOrd="0" destOrd="0" presId="urn:microsoft.com/office/officeart/2009/3/layout/IncreasingArrowsProcess"/>
    <dgm:cxn modelId="{4DB65876-8197-4540-B23F-C5BE11C73AF4}" type="presOf" srcId="{B69DD8FB-50CE-43C7-8F4E-C750F0D0A696}" destId="{C4B2532B-E64C-4562-9B49-CD097A057405}" srcOrd="0" destOrd="0" presId="urn:microsoft.com/office/officeart/2009/3/layout/IncreasingArrowsProcess"/>
    <dgm:cxn modelId="{42A0D1BD-7CF5-4202-ABB0-8413C2D569CE}" srcId="{B69DD8FB-50CE-43C7-8F4E-C750F0D0A696}" destId="{DA4FD0D0-AFAC-46D9-B0D3-248F79C5CEB6}" srcOrd="1" destOrd="0" parTransId="{C0EE7F05-9D32-4BBB-89FA-4D7078DF3AE5}" sibTransId="{B05975DB-3921-4FB5-92D9-872DAC5C7162}"/>
    <dgm:cxn modelId="{B5091BBD-3E8C-4E2A-9183-DDD3BADA3EAB}" srcId="{E7DA88C9-0D19-4EF4-A418-2AC31FFBDD32}" destId="{32852A3A-1FA6-41CB-8F3F-E26EB9978856}" srcOrd="1" destOrd="0" parTransId="{E564F08A-F4F9-46DB-A312-435F6F43FF8F}" sibTransId="{12932A12-DF71-49D8-A2CA-4F29CA9CE171}"/>
    <dgm:cxn modelId="{C4CC679D-AB2D-4773-BBA0-1AA3FF5AB7E8}" type="presOf" srcId="{5F362B78-B30B-4E36-9280-786616385E48}" destId="{7D3010B4-2540-42A4-BEFD-683AE7D3A648}" srcOrd="0" destOrd="1" presId="urn:microsoft.com/office/officeart/2009/3/layout/IncreasingArrowsProcess"/>
    <dgm:cxn modelId="{282CE28C-D95A-4550-917E-3134A64D0E27}" srcId="{DA4FD0D0-AFAC-46D9-B0D3-248F79C5CEB6}" destId="{235F2BB9-66A6-4D98-BFBB-7D4E6824AA43}" srcOrd="1" destOrd="0" parTransId="{E9801034-06A1-4736-9992-D969492612A5}" sibTransId="{2C8D567C-4679-48C4-B24A-1916156CDE27}"/>
    <dgm:cxn modelId="{A3E8FBFC-5D93-406F-8B76-01CFF484DABA}" type="presOf" srcId="{DA4FD0D0-AFAC-46D9-B0D3-248F79C5CEB6}" destId="{EDE1B891-5012-489C-91E0-5475857F6DB2}" srcOrd="0" destOrd="0" presId="urn:microsoft.com/office/officeart/2009/3/layout/IncreasingArrowsProcess"/>
    <dgm:cxn modelId="{F6DB45AF-0EBC-4C1F-85EB-3EDDBABAB24C}" type="presOf" srcId="{9BDB33F7-BDF0-4239-9F1C-6E8AFFBBF2E4}" destId="{7D3010B4-2540-42A4-BEFD-683AE7D3A648}" srcOrd="0" destOrd="0" presId="urn:microsoft.com/office/officeart/2009/3/layout/IncreasingArrowsProcess"/>
    <dgm:cxn modelId="{E34476AA-F17F-4101-A688-A73A770CAF32}" type="presOf" srcId="{235F2BB9-66A6-4D98-BFBB-7D4E6824AA43}" destId="{382C5839-70C0-4AA1-9657-814C2C03DF31}" srcOrd="0" destOrd="1" presId="urn:microsoft.com/office/officeart/2009/3/layout/IncreasingArrowsProcess"/>
    <dgm:cxn modelId="{B9C05B91-E873-4174-A45B-FFAC13426C9B}" type="presOf" srcId="{1264AF55-89DD-4972-8F68-BBA88E495A0D}" destId="{A715C9F6-71E8-45C9-97EE-9E8D1A21E1F4}" srcOrd="0" destOrd="0" presId="urn:microsoft.com/office/officeart/2009/3/layout/IncreasingArrowsProcess"/>
    <dgm:cxn modelId="{0F922A50-7FB7-49DF-9FE7-75F8E6B2356E}" type="presOf" srcId="{EEE8AC90-4C32-40AA-BD86-FA120329FBCA}" destId="{CA625A43-5861-42EF-9DB7-25290270699C}" srcOrd="0" destOrd="0" presId="urn:microsoft.com/office/officeart/2009/3/layout/IncreasingArrowsProcess"/>
    <dgm:cxn modelId="{52CC1D3B-11B8-43B3-AAA5-325C693847F0}" type="presOf" srcId="{32852A3A-1FA6-41CB-8F3F-E26EB9978856}" destId="{CA625A43-5861-42EF-9DB7-25290270699C}" srcOrd="0" destOrd="1" presId="urn:microsoft.com/office/officeart/2009/3/layout/IncreasingArrowsProcess"/>
    <dgm:cxn modelId="{FAF99FC8-A523-4325-A51A-67AE03AFAB80}" srcId="{DA4FD0D0-AFAC-46D9-B0D3-248F79C5CEB6}" destId="{72D26E33-3BAE-4663-9AB9-FFEE09AE0AD5}" srcOrd="0" destOrd="0" parTransId="{13B92CCD-C4EB-4F25-ABE1-49F461CB7A20}" sibTransId="{D8146E8C-8152-4000-8CDD-6BBF3FDE3D67}"/>
    <dgm:cxn modelId="{4FE7B599-380A-467C-A023-E0C84573B06E}" srcId="{B69DD8FB-50CE-43C7-8F4E-C750F0D0A696}" destId="{1264AF55-89DD-4972-8F68-BBA88E495A0D}" srcOrd="2" destOrd="0" parTransId="{189D8316-A835-4B2B-93B2-D4B2604CF179}" sibTransId="{D32C2F9A-9F16-4E07-9687-CDCC84B0CD7E}"/>
    <dgm:cxn modelId="{AAC0B8E2-0ED1-4C29-8A31-89A0C8595BD9}" srcId="{B69DD8FB-50CE-43C7-8F4E-C750F0D0A696}" destId="{E7DA88C9-0D19-4EF4-A418-2AC31FFBDD32}" srcOrd="0" destOrd="0" parTransId="{15EC253B-DC03-42A6-9FF7-A290F1E0467D}" sibTransId="{8A789DCB-3E4A-4441-9E3E-8F7551F75CD0}"/>
    <dgm:cxn modelId="{4349E537-16C6-48EE-8922-8EB51AA17A19}" srcId="{E7DA88C9-0D19-4EF4-A418-2AC31FFBDD32}" destId="{EEE8AC90-4C32-40AA-BD86-FA120329FBCA}" srcOrd="0" destOrd="0" parTransId="{5072335E-D27B-454C-B2A5-4571CC8670CF}" sibTransId="{B4F305A7-62F3-45F7-BEDD-E1D0E1B54B8D}"/>
    <dgm:cxn modelId="{C144D510-2EAF-4C51-935B-67A6DFDEBB1B}" type="presParOf" srcId="{C4B2532B-E64C-4562-9B49-CD097A057405}" destId="{61741F0A-B818-4CBB-B9DF-7196F752C05F}" srcOrd="0" destOrd="0" presId="urn:microsoft.com/office/officeart/2009/3/layout/IncreasingArrowsProcess"/>
    <dgm:cxn modelId="{DA17EF84-DD17-4A94-98CB-73C932165412}" type="presParOf" srcId="{C4B2532B-E64C-4562-9B49-CD097A057405}" destId="{CA625A43-5861-42EF-9DB7-25290270699C}" srcOrd="1" destOrd="0" presId="urn:microsoft.com/office/officeart/2009/3/layout/IncreasingArrowsProcess"/>
    <dgm:cxn modelId="{880764A7-C9AD-42A9-BEA3-61BB71277A18}" type="presParOf" srcId="{C4B2532B-E64C-4562-9B49-CD097A057405}" destId="{EDE1B891-5012-489C-91E0-5475857F6DB2}" srcOrd="2" destOrd="0" presId="urn:microsoft.com/office/officeart/2009/3/layout/IncreasingArrowsProcess"/>
    <dgm:cxn modelId="{2BEB92EB-A4E1-4163-922C-1CD65C6B72A7}" type="presParOf" srcId="{C4B2532B-E64C-4562-9B49-CD097A057405}" destId="{382C5839-70C0-4AA1-9657-814C2C03DF31}" srcOrd="3" destOrd="0" presId="urn:microsoft.com/office/officeart/2009/3/layout/IncreasingArrowsProcess"/>
    <dgm:cxn modelId="{B7220519-B1A6-4684-8353-3981E85D27D5}" type="presParOf" srcId="{C4B2532B-E64C-4562-9B49-CD097A057405}" destId="{A715C9F6-71E8-45C9-97EE-9E8D1A21E1F4}" srcOrd="4" destOrd="0" presId="urn:microsoft.com/office/officeart/2009/3/layout/IncreasingArrowsProcess"/>
    <dgm:cxn modelId="{7722C25A-AC9B-4029-96BB-031E0B62CD3C}" type="presParOf" srcId="{C4B2532B-E64C-4562-9B49-CD097A057405}" destId="{7D3010B4-2540-42A4-BEFD-683AE7D3A648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C7A0B71-D8AD-4E93-8127-1F69DF6631B0}" type="doc">
      <dgm:prSet loTypeId="urn:microsoft.com/office/officeart/2005/8/layout/hList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22DD23B-CAF5-4AB5-9713-037D4B2AEDAE}">
      <dgm:prSet phldrT="[Text]" custT="1"/>
      <dgm:spPr/>
      <dgm:t>
        <a:bodyPr/>
        <a:lstStyle/>
        <a:p>
          <a:r>
            <a:rPr lang="en-US" sz="3200" dirty="0" smtClean="0"/>
            <a:t>[Earlier in Rural Development ]</a:t>
          </a:r>
        </a:p>
        <a:p>
          <a:r>
            <a:rPr lang="en-US" sz="3200" dirty="0" smtClean="0"/>
            <a:t>2011: Ministry of Drinking water &amp; Sanitation</a:t>
          </a:r>
          <a:endParaRPr lang="en-US" sz="3200" dirty="0"/>
        </a:p>
      </dgm:t>
    </dgm:pt>
    <dgm:pt modelId="{7B74D07F-C260-4A50-ABDF-88255B80EA48}" type="parTrans" cxnId="{715303A7-81ED-44D1-AE48-F1CC837F1B56}">
      <dgm:prSet/>
      <dgm:spPr/>
      <dgm:t>
        <a:bodyPr/>
        <a:lstStyle/>
        <a:p>
          <a:endParaRPr lang="en-US"/>
        </a:p>
      </dgm:t>
    </dgm:pt>
    <dgm:pt modelId="{5368B412-45C9-4901-87B5-F485F95DD269}" type="sibTrans" cxnId="{715303A7-81ED-44D1-AE48-F1CC837F1B56}">
      <dgm:prSet/>
      <dgm:spPr/>
      <dgm:t>
        <a:bodyPr/>
        <a:lstStyle/>
        <a:p>
          <a:endParaRPr lang="en-US"/>
        </a:p>
      </dgm:t>
    </dgm:pt>
    <dgm:pt modelId="{75FF246D-113C-43BC-88D2-C91C796DFFF0}">
      <dgm:prSet phldrT="[Text]"/>
      <dgm:spPr/>
      <dgm:t>
        <a:bodyPr/>
        <a:lstStyle/>
        <a:p>
          <a:r>
            <a:rPr lang="en-US" dirty="0" smtClean="0"/>
            <a:t>NRDWP</a:t>
          </a:r>
          <a:endParaRPr lang="en-US" dirty="0"/>
        </a:p>
      </dgm:t>
    </dgm:pt>
    <dgm:pt modelId="{303FFCC3-EED4-4C29-9976-3EF474AE7291}" type="parTrans" cxnId="{C06AD369-3B3B-482E-A648-D0B8FC07F0FA}">
      <dgm:prSet/>
      <dgm:spPr/>
      <dgm:t>
        <a:bodyPr/>
        <a:lstStyle/>
        <a:p>
          <a:endParaRPr lang="en-US"/>
        </a:p>
      </dgm:t>
    </dgm:pt>
    <dgm:pt modelId="{2DEEC808-69E1-4867-B855-43D97834986E}" type="sibTrans" cxnId="{C06AD369-3B3B-482E-A648-D0B8FC07F0FA}">
      <dgm:prSet/>
      <dgm:spPr/>
      <dgm:t>
        <a:bodyPr/>
        <a:lstStyle/>
        <a:p>
          <a:endParaRPr lang="en-US"/>
        </a:p>
      </dgm:t>
    </dgm:pt>
    <dgm:pt modelId="{98A7F300-7D45-40E1-976B-C25FE2E2E571}">
      <dgm:prSet phldrT="[Text]"/>
      <dgm:spPr/>
      <dgm:t>
        <a:bodyPr/>
        <a:lstStyle/>
        <a:p>
          <a:r>
            <a:rPr lang="en-US" dirty="0" smtClean="0"/>
            <a:t>SMB-G</a:t>
          </a:r>
          <a:endParaRPr lang="en-US" dirty="0"/>
        </a:p>
      </dgm:t>
    </dgm:pt>
    <dgm:pt modelId="{9BBE6232-88B9-421A-9B9A-D8FB973F32CF}" type="parTrans" cxnId="{1831E5DE-C2B6-47B4-B57A-8BB2D9D2CC93}">
      <dgm:prSet/>
      <dgm:spPr/>
      <dgm:t>
        <a:bodyPr/>
        <a:lstStyle/>
        <a:p>
          <a:endParaRPr lang="en-US"/>
        </a:p>
      </dgm:t>
    </dgm:pt>
    <dgm:pt modelId="{D2775277-F7F7-4348-A13F-636BAB553D51}" type="sibTrans" cxnId="{1831E5DE-C2B6-47B4-B57A-8BB2D9D2CC93}">
      <dgm:prSet/>
      <dgm:spPr/>
      <dgm:t>
        <a:bodyPr/>
        <a:lstStyle/>
        <a:p>
          <a:endParaRPr lang="en-US"/>
        </a:p>
      </dgm:t>
    </dgm:pt>
    <dgm:pt modelId="{CF8F1FEA-4EE8-4E73-875E-80127A46E73A}">
      <dgm:prSet phldrT="[Text]"/>
      <dgm:spPr/>
      <dgm:t>
        <a:bodyPr/>
        <a:lstStyle/>
        <a:p>
          <a:r>
            <a:rPr lang="en-US" dirty="0" smtClean="0"/>
            <a:t>National Rural Drinking Water Program</a:t>
          </a:r>
          <a:endParaRPr lang="en-US" dirty="0"/>
        </a:p>
      </dgm:t>
    </dgm:pt>
    <dgm:pt modelId="{DB0518F9-F083-48C0-9265-9C3987C70A2B}" type="parTrans" cxnId="{29F18256-4742-4D11-B03B-5C1403183479}">
      <dgm:prSet/>
      <dgm:spPr/>
      <dgm:t>
        <a:bodyPr/>
        <a:lstStyle/>
        <a:p>
          <a:endParaRPr lang="en-US"/>
        </a:p>
      </dgm:t>
    </dgm:pt>
    <dgm:pt modelId="{FFFDF6B3-35BB-4FCE-945F-2AA1B4EBFA3C}" type="sibTrans" cxnId="{29F18256-4742-4D11-B03B-5C1403183479}">
      <dgm:prSet/>
      <dgm:spPr/>
      <dgm:t>
        <a:bodyPr/>
        <a:lstStyle/>
        <a:p>
          <a:endParaRPr lang="en-US"/>
        </a:p>
      </dgm:t>
    </dgm:pt>
    <dgm:pt modelId="{EB3B885B-3C81-4973-A10F-5DEC2452BC3B}">
      <dgm:prSet phldrT="[Text]"/>
      <dgm:spPr/>
      <dgm:t>
        <a:bodyPr/>
        <a:lstStyle/>
        <a:p>
          <a:r>
            <a:rPr lang="en-US" dirty="0" err="1" smtClean="0"/>
            <a:t>Swachh</a:t>
          </a:r>
          <a:r>
            <a:rPr lang="en-US" dirty="0" smtClean="0"/>
            <a:t> Bharat Mission (GRAMIN)</a:t>
          </a:r>
          <a:endParaRPr lang="en-US" dirty="0"/>
        </a:p>
      </dgm:t>
    </dgm:pt>
    <dgm:pt modelId="{C7A1DF1A-E0DF-4854-8300-641B0426BB79}" type="parTrans" cxnId="{48392F29-E876-4C18-B925-977E270AC1E5}">
      <dgm:prSet/>
      <dgm:spPr/>
      <dgm:t>
        <a:bodyPr/>
        <a:lstStyle/>
        <a:p>
          <a:endParaRPr lang="en-US"/>
        </a:p>
      </dgm:t>
    </dgm:pt>
    <dgm:pt modelId="{79A1FBCD-95D2-4313-B9CF-9E61543C43C0}" type="sibTrans" cxnId="{48392F29-E876-4C18-B925-977E270AC1E5}">
      <dgm:prSet/>
      <dgm:spPr/>
      <dgm:t>
        <a:bodyPr/>
        <a:lstStyle/>
        <a:p>
          <a:endParaRPr lang="en-US"/>
        </a:p>
      </dgm:t>
    </dgm:pt>
    <dgm:pt modelId="{5419AD71-DBBC-41C5-A949-250F64DEB779}">
      <dgm:prSet phldrT="[Text]"/>
      <dgm:spPr/>
      <dgm:t>
        <a:bodyPr/>
        <a:lstStyle/>
        <a:p>
          <a:r>
            <a:rPr lang="en-US" dirty="0" smtClean="0"/>
            <a:t>1992: Rajiv Gandhi…</a:t>
          </a:r>
          <a:endParaRPr lang="en-US" dirty="0"/>
        </a:p>
      </dgm:t>
    </dgm:pt>
    <dgm:pt modelId="{516931A3-BFD5-49BE-AD27-D12480C0EC7C}" type="parTrans" cxnId="{4D713D0E-9467-4A97-A03F-E9557D7C9783}">
      <dgm:prSet/>
      <dgm:spPr/>
      <dgm:t>
        <a:bodyPr/>
        <a:lstStyle/>
        <a:p>
          <a:endParaRPr lang="en-US"/>
        </a:p>
      </dgm:t>
    </dgm:pt>
    <dgm:pt modelId="{03DB83FA-233E-43B6-95B9-7FF2F4BB87E9}" type="sibTrans" cxnId="{4D713D0E-9467-4A97-A03F-E9557D7C9783}">
      <dgm:prSet/>
      <dgm:spPr/>
      <dgm:t>
        <a:bodyPr/>
        <a:lstStyle/>
        <a:p>
          <a:endParaRPr lang="en-US"/>
        </a:p>
      </dgm:t>
    </dgm:pt>
    <dgm:pt modelId="{AE09DF90-C599-4B3D-8EF2-1677E3DF5CE8}">
      <dgm:prSet phldrT="[Text]"/>
      <dgm:spPr/>
      <dgm:t>
        <a:bodyPr/>
        <a:lstStyle/>
        <a:p>
          <a:r>
            <a:rPr lang="en-US" dirty="0" smtClean="0"/>
            <a:t>2002: SWAJLDHARA</a:t>
          </a:r>
          <a:endParaRPr lang="en-US" dirty="0"/>
        </a:p>
      </dgm:t>
    </dgm:pt>
    <dgm:pt modelId="{3AB3E54D-BAE4-41CA-8B3D-F49B037471AE}" type="parTrans" cxnId="{512B5D08-0CF6-4806-8F3A-713428F13DBD}">
      <dgm:prSet/>
      <dgm:spPr/>
      <dgm:t>
        <a:bodyPr/>
        <a:lstStyle/>
        <a:p>
          <a:endParaRPr lang="en-US"/>
        </a:p>
      </dgm:t>
    </dgm:pt>
    <dgm:pt modelId="{EBF1F36A-74DA-417B-B68C-BDC90B45CD9D}" type="sibTrans" cxnId="{512B5D08-0CF6-4806-8F3A-713428F13DBD}">
      <dgm:prSet/>
      <dgm:spPr/>
      <dgm:t>
        <a:bodyPr/>
        <a:lstStyle/>
        <a:p>
          <a:endParaRPr lang="en-US"/>
        </a:p>
      </dgm:t>
    </dgm:pt>
    <dgm:pt modelId="{21C3F7B4-5D6D-4831-BB7F-339C8E97FA18}">
      <dgm:prSet phldrT="[Text]"/>
      <dgm:spPr/>
      <dgm:t>
        <a:bodyPr/>
        <a:lstStyle/>
        <a:p>
          <a:r>
            <a:rPr lang="en-US" dirty="0" smtClean="0"/>
            <a:t>2009: NRDWP: 2022 -</a:t>
          </a:r>
          <a:r>
            <a:rPr lang="en-US" u="none" dirty="0" smtClean="0"/>
            <a:t>70 </a:t>
          </a:r>
          <a:r>
            <a:rPr lang="en-US" u="none" dirty="0" err="1" smtClean="0"/>
            <a:t>lt</a:t>
          </a:r>
          <a:r>
            <a:rPr lang="en-US" u="none" dirty="0" smtClean="0"/>
            <a:t> water / person / per day. Within household or 50m nearby.</a:t>
          </a:r>
          <a:endParaRPr lang="en-US" u="none" dirty="0"/>
        </a:p>
      </dgm:t>
    </dgm:pt>
    <dgm:pt modelId="{24AA97EF-D801-4400-BD91-596E90BAF0AA}" type="parTrans" cxnId="{AE89DDC2-6A79-4081-A066-C201314B5545}">
      <dgm:prSet/>
      <dgm:spPr/>
      <dgm:t>
        <a:bodyPr/>
        <a:lstStyle/>
        <a:p>
          <a:endParaRPr lang="en-US"/>
        </a:p>
      </dgm:t>
    </dgm:pt>
    <dgm:pt modelId="{EA30D91B-2B53-4611-92E5-412066ECA23D}" type="sibTrans" cxnId="{AE89DDC2-6A79-4081-A066-C201314B5545}">
      <dgm:prSet/>
      <dgm:spPr/>
      <dgm:t>
        <a:bodyPr/>
        <a:lstStyle/>
        <a:p>
          <a:endParaRPr lang="en-US"/>
        </a:p>
      </dgm:t>
    </dgm:pt>
    <dgm:pt modelId="{B4486D25-AA1E-4B04-9C81-19BBFECA6C43}">
      <dgm:prSet phldrT="[Text]"/>
      <dgm:spPr/>
      <dgm:t>
        <a:bodyPr/>
        <a:lstStyle/>
        <a:p>
          <a:r>
            <a:rPr lang="en-US" dirty="0" smtClean="0"/>
            <a:t>NEXT SLIDE</a:t>
          </a:r>
          <a:endParaRPr lang="en-US" dirty="0"/>
        </a:p>
      </dgm:t>
    </dgm:pt>
    <dgm:pt modelId="{92B0BA4C-56AA-476E-B42A-9B6A22EEA019}" type="parTrans" cxnId="{22F81D84-B33A-4CD3-9FF5-2484CDC1AAA2}">
      <dgm:prSet/>
      <dgm:spPr/>
      <dgm:t>
        <a:bodyPr/>
        <a:lstStyle/>
        <a:p>
          <a:endParaRPr lang="en-US"/>
        </a:p>
      </dgm:t>
    </dgm:pt>
    <dgm:pt modelId="{0E05BA9F-1A36-4ADA-B441-CEAF8431782E}" type="sibTrans" cxnId="{22F81D84-B33A-4CD3-9FF5-2484CDC1AAA2}">
      <dgm:prSet/>
      <dgm:spPr/>
      <dgm:t>
        <a:bodyPr/>
        <a:lstStyle/>
        <a:p>
          <a:endParaRPr lang="en-US"/>
        </a:p>
      </dgm:t>
    </dgm:pt>
    <dgm:pt modelId="{4AC7953E-E8D1-4103-A1E1-FE8730F540F4}" type="pres">
      <dgm:prSet presAssocID="{0C7A0B71-D8AD-4E93-8127-1F69DF6631B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148FA8-9F10-44C5-806D-9F5F7735D8AE}" type="pres">
      <dgm:prSet presAssocID="{622DD23B-CAF5-4AB5-9713-037D4B2AEDAE}" presName="roof" presStyleLbl="dkBgShp" presStyleIdx="0" presStyleCnt="2" custScaleY="71155"/>
      <dgm:spPr/>
      <dgm:t>
        <a:bodyPr/>
        <a:lstStyle/>
        <a:p>
          <a:endParaRPr lang="en-US"/>
        </a:p>
      </dgm:t>
    </dgm:pt>
    <dgm:pt modelId="{B4A4ACD5-D591-437D-BDA8-2AC5FF83A829}" type="pres">
      <dgm:prSet presAssocID="{622DD23B-CAF5-4AB5-9713-037D4B2AEDAE}" presName="pillars" presStyleCnt="0"/>
      <dgm:spPr/>
      <dgm:t>
        <a:bodyPr/>
        <a:lstStyle/>
        <a:p>
          <a:endParaRPr lang="en-US"/>
        </a:p>
      </dgm:t>
    </dgm:pt>
    <dgm:pt modelId="{3D4F7A72-5C0D-4820-AF4C-15B4483A3A17}" type="pres">
      <dgm:prSet presAssocID="{622DD23B-CAF5-4AB5-9713-037D4B2AEDAE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EC9D93-C001-444A-9251-571DCEA7D955}" type="pres">
      <dgm:prSet presAssocID="{98A7F300-7D45-40E1-976B-C25FE2E2E571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4DF86-CDE6-4B88-9A8A-302E56428DDF}" type="pres">
      <dgm:prSet presAssocID="{622DD23B-CAF5-4AB5-9713-037D4B2AEDAE}" presName="base" presStyleLbl="dkBgShp" presStyleIdx="1" presStyleCnt="2"/>
      <dgm:spPr/>
      <dgm:t>
        <a:bodyPr/>
        <a:lstStyle/>
        <a:p>
          <a:endParaRPr lang="en-US"/>
        </a:p>
      </dgm:t>
    </dgm:pt>
  </dgm:ptLst>
  <dgm:cxnLst>
    <dgm:cxn modelId="{6CF9E066-0FA0-435E-AE68-1D9E769E2FB7}" type="presOf" srcId="{AE09DF90-C599-4B3D-8EF2-1677E3DF5CE8}" destId="{3D4F7A72-5C0D-4820-AF4C-15B4483A3A17}" srcOrd="0" destOrd="3" presId="urn:microsoft.com/office/officeart/2005/8/layout/hList3"/>
    <dgm:cxn modelId="{C06AD369-3B3B-482E-A648-D0B8FC07F0FA}" srcId="{622DD23B-CAF5-4AB5-9713-037D4B2AEDAE}" destId="{75FF246D-113C-43BC-88D2-C91C796DFFF0}" srcOrd="0" destOrd="0" parTransId="{303FFCC3-EED4-4C29-9976-3EF474AE7291}" sibTransId="{2DEEC808-69E1-4867-B855-43D97834986E}"/>
    <dgm:cxn modelId="{75D18749-24AE-4331-9788-45119D6E76EB}" type="presOf" srcId="{75FF246D-113C-43BC-88D2-C91C796DFFF0}" destId="{3D4F7A72-5C0D-4820-AF4C-15B4483A3A17}" srcOrd="0" destOrd="0" presId="urn:microsoft.com/office/officeart/2005/8/layout/hList3"/>
    <dgm:cxn modelId="{48392F29-E876-4C18-B925-977E270AC1E5}" srcId="{98A7F300-7D45-40E1-976B-C25FE2E2E571}" destId="{EB3B885B-3C81-4973-A10F-5DEC2452BC3B}" srcOrd="0" destOrd="0" parTransId="{C7A1DF1A-E0DF-4854-8300-641B0426BB79}" sibTransId="{79A1FBCD-95D2-4313-B9CF-9E61543C43C0}"/>
    <dgm:cxn modelId="{882B16B0-16D2-4E70-A2A8-3897ABE3A072}" type="presOf" srcId="{98A7F300-7D45-40E1-976B-C25FE2E2E571}" destId="{F5EC9D93-C001-444A-9251-571DCEA7D955}" srcOrd="0" destOrd="0" presId="urn:microsoft.com/office/officeart/2005/8/layout/hList3"/>
    <dgm:cxn modelId="{D238E753-77DF-47B7-B786-AD794336C3AE}" type="presOf" srcId="{CF8F1FEA-4EE8-4E73-875E-80127A46E73A}" destId="{3D4F7A72-5C0D-4820-AF4C-15B4483A3A17}" srcOrd="0" destOrd="1" presId="urn:microsoft.com/office/officeart/2005/8/layout/hList3"/>
    <dgm:cxn modelId="{512B5D08-0CF6-4806-8F3A-713428F13DBD}" srcId="{75FF246D-113C-43BC-88D2-C91C796DFFF0}" destId="{AE09DF90-C599-4B3D-8EF2-1677E3DF5CE8}" srcOrd="2" destOrd="0" parTransId="{3AB3E54D-BAE4-41CA-8B3D-F49B037471AE}" sibTransId="{EBF1F36A-74DA-417B-B68C-BDC90B45CD9D}"/>
    <dgm:cxn modelId="{72504F0B-B1CD-4CA3-9D96-6E734F884BCD}" type="presOf" srcId="{B4486D25-AA1E-4B04-9C81-19BBFECA6C43}" destId="{F5EC9D93-C001-444A-9251-571DCEA7D955}" srcOrd="0" destOrd="2" presId="urn:microsoft.com/office/officeart/2005/8/layout/hList3"/>
    <dgm:cxn modelId="{C1B9DC15-4DE3-4E7F-8251-BC0F84E47DE2}" type="presOf" srcId="{0C7A0B71-D8AD-4E93-8127-1F69DF6631B0}" destId="{4AC7953E-E8D1-4103-A1E1-FE8730F540F4}" srcOrd="0" destOrd="0" presId="urn:microsoft.com/office/officeart/2005/8/layout/hList3"/>
    <dgm:cxn modelId="{0FB6819D-6366-4389-A8B1-D50A7DDF4A06}" type="presOf" srcId="{5419AD71-DBBC-41C5-A949-250F64DEB779}" destId="{3D4F7A72-5C0D-4820-AF4C-15B4483A3A17}" srcOrd="0" destOrd="2" presId="urn:microsoft.com/office/officeart/2005/8/layout/hList3"/>
    <dgm:cxn modelId="{531B38A1-76F7-4BA6-B324-005C12501C8B}" type="presOf" srcId="{622DD23B-CAF5-4AB5-9713-037D4B2AEDAE}" destId="{00148FA8-9F10-44C5-806D-9F5F7735D8AE}" srcOrd="0" destOrd="0" presId="urn:microsoft.com/office/officeart/2005/8/layout/hList3"/>
    <dgm:cxn modelId="{12A51115-15A4-4B6D-B307-00B9514B4738}" type="presOf" srcId="{EB3B885B-3C81-4973-A10F-5DEC2452BC3B}" destId="{F5EC9D93-C001-444A-9251-571DCEA7D955}" srcOrd="0" destOrd="1" presId="urn:microsoft.com/office/officeart/2005/8/layout/hList3"/>
    <dgm:cxn modelId="{7F6EB680-4118-4E02-AEDD-40FF47D6AAC0}" type="presOf" srcId="{21C3F7B4-5D6D-4831-BB7F-339C8E97FA18}" destId="{3D4F7A72-5C0D-4820-AF4C-15B4483A3A17}" srcOrd="0" destOrd="4" presId="urn:microsoft.com/office/officeart/2005/8/layout/hList3"/>
    <dgm:cxn modelId="{4D713D0E-9467-4A97-A03F-E9557D7C9783}" srcId="{75FF246D-113C-43BC-88D2-C91C796DFFF0}" destId="{5419AD71-DBBC-41C5-A949-250F64DEB779}" srcOrd="1" destOrd="0" parTransId="{516931A3-BFD5-49BE-AD27-D12480C0EC7C}" sibTransId="{03DB83FA-233E-43B6-95B9-7FF2F4BB87E9}"/>
    <dgm:cxn modelId="{29F18256-4742-4D11-B03B-5C1403183479}" srcId="{75FF246D-113C-43BC-88D2-C91C796DFFF0}" destId="{CF8F1FEA-4EE8-4E73-875E-80127A46E73A}" srcOrd="0" destOrd="0" parTransId="{DB0518F9-F083-48C0-9265-9C3987C70A2B}" sibTransId="{FFFDF6B3-35BB-4FCE-945F-2AA1B4EBFA3C}"/>
    <dgm:cxn modelId="{AE89DDC2-6A79-4081-A066-C201314B5545}" srcId="{75FF246D-113C-43BC-88D2-C91C796DFFF0}" destId="{21C3F7B4-5D6D-4831-BB7F-339C8E97FA18}" srcOrd="3" destOrd="0" parTransId="{24AA97EF-D801-4400-BD91-596E90BAF0AA}" sibTransId="{EA30D91B-2B53-4611-92E5-412066ECA23D}"/>
    <dgm:cxn modelId="{715303A7-81ED-44D1-AE48-F1CC837F1B56}" srcId="{0C7A0B71-D8AD-4E93-8127-1F69DF6631B0}" destId="{622DD23B-CAF5-4AB5-9713-037D4B2AEDAE}" srcOrd="0" destOrd="0" parTransId="{7B74D07F-C260-4A50-ABDF-88255B80EA48}" sibTransId="{5368B412-45C9-4901-87B5-F485F95DD269}"/>
    <dgm:cxn modelId="{22F81D84-B33A-4CD3-9FF5-2484CDC1AAA2}" srcId="{98A7F300-7D45-40E1-976B-C25FE2E2E571}" destId="{B4486D25-AA1E-4B04-9C81-19BBFECA6C43}" srcOrd="1" destOrd="0" parTransId="{92B0BA4C-56AA-476E-B42A-9B6A22EEA019}" sibTransId="{0E05BA9F-1A36-4ADA-B441-CEAF8431782E}"/>
    <dgm:cxn modelId="{1831E5DE-C2B6-47B4-B57A-8BB2D9D2CC93}" srcId="{622DD23B-CAF5-4AB5-9713-037D4B2AEDAE}" destId="{98A7F300-7D45-40E1-976B-C25FE2E2E571}" srcOrd="1" destOrd="0" parTransId="{9BBE6232-88B9-421A-9B9A-D8FB973F32CF}" sibTransId="{D2775277-F7F7-4348-A13F-636BAB553D51}"/>
    <dgm:cxn modelId="{3B6DB10C-A68F-4FC3-8D1E-625393E8C925}" type="presParOf" srcId="{4AC7953E-E8D1-4103-A1E1-FE8730F540F4}" destId="{00148FA8-9F10-44C5-806D-9F5F7735D8AE}" srcOrd="0" destOrd="0" presId="urn:microsoft.com/office/officeart/2005/8/layout/hList3"/>
    <dgm:cxn modelId="{0ACD1E12-ABF2-4729-B4C2-B7639E9A28B5}" type="presParOf" srcId="{4AC7953E-E8D1-4103-A1E1-FE8730F540F4}" destId="{B4A4ACD5-D591-437D-BDA8-2AC5FF83A829}" srcOrd="1" destOrd="0" presId="urn:microsoft.com/office/officeart/2005/8/layout/hList3"/>
    <dgm:cxn modelId="{41D926F9-EAB0-400A-A95A-2EEC20A1FC59}" type="presParOf" srcId="{B4A4ACD5-D591-437D-BDA8-2AC5FF83A829}" destId="{3D4F7A72-5C0D-4820-AF4C-15B4483A3A17}" srcOrd="0" destOrd="0" presId="urn:microsoft.com/office/officeart/2005/8/layout/hList3"/>
    <dgm:cxn modelId="{5D98C112-96D6-4852-BC04-2408AF8960E5}" type="presParOf" srcId="{B4A4ACD5-D591-437D-BDA8-2AC5FF83A829}" destId="{F5EC9D93-C001-444A-9251-571DCEA7D955}" srcOrd="1" destOrd="0" presId="urn:microsoft.com/office/officeart/2005/8/layout/hList3"/>
    <dgm:cxn modelId="{7BFD0D1B-BF53-44F0-80DE-5F88BEBCA4C1}" type="presParOf" srcId="{4AC7953E-E8D1-4103-A1E1-FE8730F540F4}" destId="{8DE4DF86-CDE6-4B88-9A8A-302E56428DD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604C0FA-7729-4ECE-90D5-CC5943A1271E}" type="doc">
      <dgm:prSet loTypeId="urn:microsoft.com/office/officeart/2005/8/layout/lProcess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FA921A-E44F-4562-86DE-030E8854268D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D038F73A-2B66-44BA-BE74-12C79B26717E}" type="parTrans" cxnId="{582034F5-800B-4C5A-9B2E-3EBC7A39CF79}">
      <dgm:prSet/>
      <dgm:spPr/>
      <dgm:t>
        <a:bodyPr/>
        <a:lstStyle/>
        <a:p>
          <a:endParaRPr lang="en-US"/>
        </a:p>
      </dgm:t>
    </dgm:pt>
    <dgm:pt modelId="{0B42850A-2D0D-4989-B992-2AF91C763B05}" type="sibTrans" cxnId="{582034F5-800B-4C5A-9B2E-3EBC7A39CF79}">
      <dgm:prSet/>
      <dgm:spPr/>
      <dgm:t>
        <a:bodyPr/>
        <a:lstStyle/>
        <a:p>
          <a:endParaRPr lang="en-US"/>
        </a:p>
      </dgm:t>
    </dgm:pt>
    <dgm:pt modelId="{C4F8397A-940C-4815-BC95-7E9F3FCEB3C9}">
      <dgm:prSet phldrT="[Text]"/>
      <dgm:spPr/>
      <dgm:t>
        <a:bodyPr/>
        <a:lstStyle/>
        <a:p>
          <a:r>
            <a:rPr lang="en-US" dirty="0"/>
            <a:t>Core of the core</a:t>
          </a:r>
        </a:p>
      </dgm:t>
    </dgm:pt>
    <dgm:pt modelId="{5296E4FB-83D7-4213-AE18-E89CBFEC1B70}" type="parTrans" cxnId="{32C7EB04-61EC-4BA0-BF91-8FA9DF539EBF}">
      <dgm:prSet/>
      <dgm:spPr/>
      <dgm:t>
        <a:bodyPr/>
        <a:lstStyle/>
        <a:p>
          <a:endParaRPr lang="en-US"/>
        </a:p>
      </dgm:t>
    </dgm:pt>
    <dgm:pt modelId="{871E0982-3047-4A79-A717-C7F12E74A3D0}" type="sibTrans" cxnId="{32C7EB04-61EC-4BA0-BF91-8FA9DF539EBF}">
      <dgm:prSet/>
      <dgm:spPr/>
      <dgm:t>
        <a:bodyPr/>
        <a:lstStyle/>
        <a:p>
          <a:endParaRPr lang="en-US"/>
        </a:p>
      </dgm:t>
    </dgm:pt>
    <dgm:pt modelId="{BE9BCD37-D36E-46CC-A7D2-84C9119E2D8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Core</a:t>
          </a:r>
        </a:p>
      </dgm:t>
    </dgm:pt>
    <dgm:pt modelId="{B5B8B4D8-61C7-4B3D-8877-BBBC1BA956CD}" type="parTrans" cxnId="{DE767A29-4E53-41EE-8B04-53DFB03472CD}">
      <dgm:prSet/>
      <dgm:spPr/>
      <dgm:t>
        <a:bodyPr/>
        <a:lstStyle/>
        <a:p>
          <a:endParaRPr lang="en-US"/>
        </a:p>
      </dgm:t>
    </dgm:pt>
    <dgm:pt modelId="{3D7994DE-BEBA-4161-802A-F47FF4CCBF8E}" type="sibTrans" cxnId="{DE767A29-4E53-41EE-8B04-53DFB03472CD}">
      <dgm:prSet/>
      <dgm:spPr/>
      <dgm:t>
        <a:bodyPr/>
        <a:lstStyle/>
        <a:p>
          <a:endParaRPr lang="en-US"/>
        </a:p>
      </dgm:t>
    </dgm:pt>
    <dgm:pt modelId="{76CAFB34-5AF1-4A86-AAB4-215FEC56CA28}">
      <dgm:prSet phldrT="[Text]"/>
      <dgm:spPr/>
      <dgm:t>
        <a:bodyPr/>
        <a:lstStyle/>
        <a:p>
          <a:r>
            <a:rPr lang="en-US" dirty="0"/>
            <a:t>Schemes</a:t>
          </a:r>
        </a:p>
      </dgm:t>
    </dgm:pt>
    <dgm:pt modelId="{7849BA6D-5395-414F-8610-904025F55469}" type="parTrans" cxnId="{B03ABE21-0E12-44B4-8B8C-3B99F63C88ED}">
      <dgm:prSet/>
      <dgm:spPr/>
      <dgm:t>
        <a:bodyPr/>
        <a:lstStyle/>
        <a:p>
          <a:endParaRPr lang="en-US"/>
        </a:p>
      </dgm:t>
    </dgm:pt>
    <dgm:pt modelId="{787C2592-6D8E-4BEE-9B68-5ACB382976C4}" type="sibTrans" cxnId="{B03ABE21-0E12-44B4-8B8C-3B99F63C88ED}">
      <dgm:prSet/>
      <dgm:spPr/>
      <dgm:t>
        <a:bodyPr/>
        <a:lstStyle/>
        <a:p>
          <a:endParaRPr lang="en-US"/>
        </a:p>
      </dgm:t>
    </dgm:pt>
    <dgm:pt modelId="{EEC3E801-33E9-447D-B9D4-66D54E877DC1}">
      <dgm:prSet phldrT="[Text]"/>
      <dgm:spPr/>
      <dgm:t>
        <a:bodyPr/>
        <a:lstStyle/>
        <a:p>
          <a:r>
            <a:rPr lang="en-US" dirty="0"/>
            <a:t>06</a:t>
          </a:r>
        </a:p>
      </dgm:t>
    </dgm:pt>
    <dgm:pt modelId="{89DF6939-3C36-4F47-BEE0-37847E9D10D8}" type="parTrans" cxnId="{0D4C6390-0A85-417B-A5F4-8F0F5784AC4F}">
      <dgm:prSet/>
      <dgm:spPr/>
      <dgm:t>
        <a:bodyPr/>
        <a:lstStyle/>
        <a:p>
          <a:endParaRPr lang="en-US"/>
        </a:p>
      </dgm:t>
    </dgm:pt>
    <dgm:pt modelId="{9828707E-95B4-4C25-97EA-6DDCA2CC6A8B}" type="sibTrans" cxnId="{0D4C6390-0A85-417B-A5F4-8F0F5784AC4F}">
      <dgm:prSet/>
      <dgm:spPr/>
      <dgm:t>
        <a:bodyPr/>
        <a:lstStyle/>
        <a:p>
          <a:endParaRPr lang="en-US"/>
        </a:p>
      </dgm:t>
    </dgm:pt>
    <dgm:pt modelId="{9793EA59-C8E5-4DEA-8BC2-D303C884AC39}">
      <dgm:prSet phldrT="[Text]"/>
      <dgm:spPr/>
      <dgm:t>
        <a:bodyPr/>
        <a:lstStyle/>
        <a:p>
          <a:r>
            <a:rPr lang="en-US" dirty="0"/>
            <a:t>Special</a:t>
          </a:r>
        </a:p>
      </dgm:t>
    </dgm:pt>
    <dgm:pt modelId="{58F76D3B-1D2F-4FA6-AE84-3BA6AA9FDE76}" type="parTrans" cxnId="{852257D1-29AA-44C7-BC1E-00F413D8548D}">
      <dgm:prSet/>
      <dgm:spPr/>
      <dgm:t>
        <a:bodyPr/>
        <a:lstStyle/>
        <a:p>
          <a:endParaRPr lang="en-US"/>
        </a:p>
      </dgm:t>
    </dgm:pt>
    <dgm:pt modelId="{5BAC1CC6-0E08-4013-BD4D-DD75ED53F3F7}" type="sibTrans" cxnId="{852257D1-29AA-44C7-BC1E-00F413D8548D}">
      <dgm:prSet/>
      <dgm:spPr/>
      <dgm:t>
        <a:bodyPr/>
        <a:lstStyle/>
        <a:p>
          <a:endParaRPr lang="en-US"/>
        </a:p>
      </dgm:t>
    </dgm:pt>
    <dgm:pt modelId="{1039B31F-C7D2-4B78-AB80-ABE7A0E8A004}">
      <dgm:prSet phldrT="[Text]"/>
      <dgm:spPr/>
      <dgm:t>
        <a:bodyPr/>
        <a:lstStyle/>
        <a:p>
          <a:r>
            <a:rPr lang="en-US" dirty="0" smtClean="0"/>
            <a:t>22</a:t>
          </a:r>
          <a:endParaRPr lang="en-US" dirty="0"/>
        </a:p>
      </dgm:t>
    </dgm:pt>
    <dgm:pt modelId="{B387D9BD-F1D7-42EA-BD47-FC1B29D13060}" type="parTrans" cxnId="{E8236427-952A-44B5-9DB1-09EAEB840453}">
      <dgm:prSet/>
      <dgm:spPr/>
      <dgm:t>
        <a:bodyPr/>
        <a:lstStyle/>
        <a:p>
          <a:endParaRPr lang="en-US"/>
        </a:p>
      </dgm:t>
    </dgm:pt>
    <dgm:pt modelId="{BD4E28B8-DAC0-4896-B315-13A3293BDAA6}" type="sibTrans" cxnId="{E8236427-952A-44B5-9DB1-09EAEB840453}">
      <dgm:prSet/>
      <dgm:spPr/>
      <dgm:t>
        <a:bodyPr/>
        <a:lstStyle/>
        <a:p>
          <a:endParaRPr lang="en-US"/>
        </a:p>
      </dgm:t>
    </dgm:pt>
    <dgm:pt modelId="{CFEA8E28-6FEF-4B02-A761-FE06BEFA1221}">
      <dgm:prSet phldrT="[Text]"/>
      <dgm:spPr/>
      <dgm:t>
        <a:bodyPr/>
        <a:lstStyle/>
        <a:p>
          <a:r>
            <a:rPr lang="en-US" dirty="0"/>
            <a:t>General</a:t>
          </a:r>
        </a:p>
      </dgm:t>
    </dgm:pt>
    <dgm:pt modelId="{E7C6356A-7D77-4216-8FDC-5C2A3D17EDF3}" type="parTrans" cxnId="{D66A5992-0EA5-4752-B676-2E1EBC4BD25A}">
      <dgm:prSet/>
      <dgm:spPr/>
      <dgm:t>
        <a:bodyPr/>
        <a:lstStyle/>
        <a:p>
          <a:endParaRPr lang="en-US"/>
        </a:p>
      </dgm:t>
    </dgm:pt>
    <dgm:pt modelId="{FC03F82D-6390-453E-8257-9C443E2FF013}" type="sibTrans" cxnId="{D66A5992-0EA5-4752-B676-2E1EBC4BD25A}">
      <dgm:prSet/>
      <dgm:spPr/>
      <dgm:t>
        <a:bodyPr/>
        <a:lstStyle/>
        <a:p>
          <a:endParaRPr lang="en-US"/>
        </a:p>
      </dgm:t>
    </dgm:pt>
    <dgm:pt modelId="{F47517A9-E811-4134-9FFE-283AC6BA62FB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B2CA712B-7C35-426A-9CBC-616F5E54FA08}" type="parTrans" cxnId="{55B1AF47-426B-4AED-BD23-3D0AE7FAF503}">
      <dgm:prSet/>
      <dgm:spPr/>
      <dgm:t>
        <a:bodyPr/>
        <a:lstStyle/>
        <a:p>
          <a:endParaRPr lang="en-US"/>
        </a:p>
      </dgm:t>
    </dgm:pt>
    <dgm:pt modelId="{A4977346-4005-44DB-AB05-1D206B4EEF06}" type="sibTrans" cxnId="{55B1AF47-426B-4AED-BD23-3D0AE7FAF503}">
      <dgm:prSet/>
      <dgm:spPr/>
      <dgm:t>
        <a:bodyPr/>
        <a:lstStyle/>
        <a:p>
          <a:endParaRPr lang="en-US"/>
        </a:p>
      </dgm:t>
    </dgm:pt>
    <dgm:pt modelId="{5BF21FFB-48A2-41A5-89D3-5A021BFFDC81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7D9D569A-D0E2-46A2-BF6E-E16E4841E644}" type="parTrans" cxnId="{9B909926-81E6-4617-A275-7B58A6A20924}">
      <dgm:prSet/>
      <dgm:spPr/>
      <dgm:t>
        <a:bodyPr/>
        <a:lstStyle/>
        <a:p>
          <a:endParaRPr lang="en-US"/>
        </a:p>
      </dgm:t>
    </dgm:pt>
    <dgm:pt modelId="{6F125225-6396-44DA-BCF9-8B80DAFB2954}" type="sibTrans" cxnId="{9B909926-81E6-4617-A275-7B58A6A20924}">
      <dgm:prSet/>
      <dgm:spPr/>
      <dgm:t>
        <a:bodyPr/>
        <a:lstStyle/>
        <a:p>
          <a:endParaRPr lang="en-US"/>
        </a:p>
      </dgm:t>
    </dgm:pt>
    <dgm:pt modelId="{B891B350-65FF-46F2-899A-66AF2AEAA848}">
      <dgm:prSet phldrT="[Text]"/>
      <dgm:spPr/>
      <dgm:t>
        <a:bodyPr/>
        <a:lstStyle/>
        <a:p>
          <a:r>
            <a:rPr lang="en-US" dirty="0"/>
            <a:t>90-10</a:t>
          </a:r>
        </a:p>
      </dgm:t>
    </dgm:pt>
    <dgm:pt modelId="{8225CEC2-AFC1-41B8-99C7-00392FA61710}" type="parTrans" cxnId="{B1BB85D2-29D8-4939-B8CB-752FE16C1851}">
      <dgm:prSet/>
      <dgm:spPr/>
      <dgm:t>
        <a:bodyPr/>
        <a:lstStyle/>
        <a:p>
          <a:endParaRPr lang="en-US"/>
        </a:p>
      </dgm:t>
    </dgm:pt>
    <dgm:pt modelId="{FADF2B6C-1E37-403A-BF1C-6737D078B866}" type="sibTrans" cxnId="{B1BB85D2-29D8-4939-B8CB-752FE16C1851}">
      <dgm:prSet/>
      <dgm:spPr/>
      <dgm:t>
        <a:bodyPr/>
        <a:lstStyle/>
        <a:p>
          <a:endParaRPr lang="en-US"/>
        </a:p>
      </dgm:t>
    </dgm:pt>
    <dgm:pt modelId="{EB50DAD8-2709-47C1-8B13-0F692805DE0D}">
      <dgm:prSet phldrT="[Text]"/>
      <dgm:spPr/>
      <dgm:t>
        <a:bodyPr/>
        <a:lstStyle/>
        <a:p>
          <a:r>
            <a:rPr lang="en-US" dirty="0"/>
            <a:t>60-40</a:t>
          </a:r>
        </a:p>
      </dgm:t>
    </dgm:pt>
    <dgm:pt modelId="{D91C3F14-D84D-4E48-9DFE-A9C91DD8DC81}" type="parTrans" cxnId="{BDE61D2C-2372-4DA0-AC60-260E20EC0155}">
      <dgm:prSet/>
      <dgm:spPr/>
      <dgm:t>
        <a:bodyPr/>
        <a:lstStyle/>
        <a:p>
          <a:endParaRPr lang="en-US"/>
        </a:p>
      </dgm:t>
    </dgm:pt>
    <dgm:pt modelId="{0A6D8BB0-737C-467C-8283-931B19A64075}" type="sibTrans" cxnId="{BDE61D2C-2372-4DA0-AC60-260E20EC0155}">
      <dgm:prSet/>
      <dgm:spPr/>
      <dgm:t>
        <a:bodyPr/>
        <a:lstStyle/>
        <a:p>
          <a:endParaRPr lang="en-US"/>
        </a:p>
      </dgm:t>
    </dgm:pt>
    <dgm:pt modelId="{35C061C4-0D44-4E7C-A97B-8881B73DB759}" type="pres">
      <dgm:prSet presAssocID="{E604C0FA-7729-4ECE-90D5-CC5943A1271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4544C9-3CC2-4B20-8416-9EEB1F02E424}" type="pres">
      <dgm:prSet presAssocID="{A1FA921A-E44F-4562-86DE-030E8854268D}" presName="compNode" presStyleCnt="0"/>
      <dgm:spPr/>
      <dgm:t>
        <a:bodyPr/>
        <a:lstStyle/>
        <a:p>
          <a:endParaRPr lang="en-US"/>
        </a:p>
      </dgm:t>
    </dgm:pt>
    <dgm:pt modelId="{2E9294A6-21AD-4120-8EF2-0C31028D88BB}" type="pres">
      <dgm:prSet presAssocID="{A1FA921A-E44F-4562-86DE-030E8854268D}" presName="aNode" presStyleLbl="bgShp" presStyleIdx="0" presStyleCnt="4"/>
      <dgm:spPr/>
      <dgm:t>
        <a:bodyPr/>
        <a:lstStyle/>
        <a:p>
          <a:endParaRPr lang="en-US"/>
        </a:p>
      </dgm:t>
    </dgm:pt>
    <dgm:pt modelId="{35BA0D3A-5F2F-49DB-9D86-936AD7C50940}" type="pres">
      <dgm:prSet presAssocID="{A1FA921A-E44F-4562-86DE-030E8854268D}" presName="textNode" presStyleLbl="bgShp" presStyleIdx="0" presStyleCnt="4"/>
      <dgm:spPr/>
      <dgm:t>
        <a:bodyPr/>
        <a:lstStyle/>
        <a:p>
          <a:endParaRPr lang="en-US"/>
        </a:p>
      </dgm:t>
    </dgm:pt>
    <dgm:pt modelId="{2119A180-7DBB-4955-BD9C-956B90564504}" type="pres">
      <dgm:prSet presAssocID="{A1FA921A-E44F-4562-86DE-030E8854268D}" presName="compChildNode" presStyleCnt="0"/>
      <dgm:spPr/>
      <dgm:t>
        <a:bodyPr/>
        <a:lstStyle/>
        <a:p>
          <a:endParaRPr lang="en-US"/>
        </a:p>
      </dgm:t>
    </dgm:pt>
    <dgm:pt modelId="{D52A8BD7-0B8B-4BD8-84D6-6039A294D4D4}" type="pres">
      <dgm:prSet presAssocID="{A1FA921A-E44F-4562-86DE-030E8854268D}" presName="theInnerList" presStyleCnt="0"/>
      <dgm:spPr/>
      <dgm:t>
        <a:bodyPr/>
        <a:lstStyle/>
        <a:p>
          <a:endParaRPr lang="en-US"/>
        </a:p>
      </dgm:t>
    </dgm:pt>
    <dgm:pt modelId="{70FB7EE4-8844-41F9-8D25-FF0D7E6FDCBE}" type="pres">
      <dgm:prSet presAssocID="{C4F8397A-940C-4815-BC95-7E9F3FCEB3C9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B7810-2F20-4F10-9960-CF52D542AFF3}" type="pres">
      <dgm:prSet presAssocID="{C4F8397A-940C-4815-BC95-7E9F3FCEB3C9}" presName="aSpace2" presStyleCnt="0"/>
      <dgm:spPr/>
      <dgm:t>
        <a:bodyPr/>
        <a:lstStyle/>
        <a:p>
          <a:endParaRPr lang="en-US"/>
        </a:p>
      </dgm:t>
    </dgm:pt>
    <dgm:pt modelId="{6CD61E31-949C-40FC-B16B-8B7E81D2F369}" type="pres">
      <dgm:prSet presAssocID="{BE9BCD37-D36E-46CC-A7D2-84C9119E2D8F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0AD9-7528-414C-8892-5C827876A781}" type="pres">
      <dgm:prSet presAssocID="{A1FA921A-E44F-4562-86DE-030E8854268D}" presName="aSpace" presStyleCnt="0"/>
      <dgm:spPr/>
      <dgm:t>
        <a:bodyPr/>
        <a:lstStyle/>
        <a:p>
          <a:endParaRPr lang="en-US"/>
        </a:p>
      </dgm:t>
    </dgm:pt>
    <dgm:pt modelId="{6FB39F7C-2B6B-4128-8355-73FBF8DC7696}" type="pres">
      <dgm:prSet presAssocID="{76CAFB34-5AF1-4A86-AAB4-215FEC56CA28}" presName="compNode" presStyleCnt="0"/>
      <dgm:spPr/>
      <dgm:t>
        <a:bodyPr/>
        <a:lstStyle/>
        <a:p>
          <a:endParaRPr lang="en-US"/>
        </a:p>
      </dgm:t>
    </dgm:pt>
    <dgm:pt modelId="{09B0DB0A-7FBB-47F5-BCC6-2D4355693AE4}" type="pres">
      <dgm:prSet presAssocID="{76CAFB34-5AF1-4A86-AAB4-215FEC56CA28}" presName="aNode" presStyleLbl="bgShp" presStyleIdx="1" presStyleCnt="4"/>
      <dgm:spPr/>
      <dgm:t>
        <a:bodyPr/>
        <a:lstStyle/>
        <a:p>
          <a:endParaRPr lang="en-US"/>
        </a:p>
      </dgm:t>
    </dgm:pt>
    <dgm:pt modelId="{6C18111B-352F-45AA-9D69-BB7C61B3005F}" type="pres">
      <dgm:prSet presAssocID="{76CAFB34-5AF1-4A86-AAB4-215FEC56CA28}" presName="textNode" presStyleLbl="bgShp" presStyleIdx="1" presStyleCnt="4"/>
      <dgm:spPr/>
      <dgm:t>
        <a:bodyPr/>
        <a:lstStyle/>
        <a:p>
          <a:endParaRPr lang="en-US"/>
        </a:p>
      </dgm:t>
    </dgm:pt>
    <dgm:pt modelId="{1B666BE0-62F9-44AF-92DB-6819971F6055}" type="pres">
      <dgm:prSet presAssocID="{76CAFB34-5AF1-4A86-AAB4-215FEC56CA28}" presName="compChildNode" presStyleCnt="0"/>
      <dgm:spPr/>
      <dgm:t>
        <a:bodyPr/>
        <a:lstStyle/>
        <a:p>
          <a:endParaRPr lang="en-US"/>
        </a:p>
      </dgm:t>
    </dgm:pt>
    <dgm:pt modelId="{E93CD27F-D505-4591-BE3D-BFBB7CB93BC9}" type="pres">
      <dgm:prSet presAssocID="{76CAFB34-5AF1-4A86-AAB4-215FEC56CA28}" presName="theInnerList" presStyleCnt="0"/>
      <dgm:spPr/>
      <dgm:t>
        <a:bodyPr/>
        <a:lstStyle/>
        <a:p>
          <a:endParaRPr lang="en-US"/>
        </a:p>
      </dgm:t>
    </dgm:pt>
    <dgm:pt modelId="{891C4403-A8BC-4C24-99CB-7B98FBF281B3}" type="pres">
      <dgm:prSet presAssocID="{EEC3E801-33E9-447D-B9D4-66D54E877DC1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DD5D8-FC3C-4173-BDA3-E61A90C6B70C}" type="pres">
      <dgm:prSet presAssocID="{EEC3E801-33E9-447D-B9D4-66D54E877DC1}" presName="aSpace2" presStyleCnt="0"/>
      <dgm:spPr/>
      <dgm:t>
        <a:bodyPr/>
        <a:lstStyle/>
        <a:p>
          <a:endParaRPr lang="en-US"/>
        </a:p>
      </dgm:t>
    </dgm:pt>
    <dgm:pt modelId="{D791D55E-C315-4152-B806-577EFAFE544E}" type="pres">
      <dgm:prSet presAssocID="{1039B31F-C7D2-4B78-AB80-ABE7A0E8A004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CEF33-FFEA-47CF-988C-85AF1597338F}" type="pres">
      <dgm:prSet presAssocID="{76CAFB34-5AF1-4A86-AAB4-215FEC56CA28}" presName="aSpace" presStyleCnt="0"/>
      <dgm:spPr/>
      <dgm:t>
        <a:bodyPr/>
        <a:lstStyle/>
        <a:p>
          <a:endParaRPr lang="en-US"/>
        </a:p>
      </dgm:t>
    </dgm:pt>
    <dgm:pt modelId="{AEB73C3F-2062-4550-BDE9-44BA58287065}" type="pres">
      <dgm:prSet presAssocID="{CFEA8E28-6FEF-4B02-A761-FE06BEFA1221}" presName="compNode" presStyleCnt="0"/>
      <dgm:spPr/>
      <dgm:t>
        <a:bodyPr/>
        <a:lstStyle/>
        <a:p>
          <a:endParaRPr lang="en-US"/>
        </a:p>
      </dgm:t>
    </dgm:pt>
    <dgm:pt modelId="{C5965F20-E412-4979-A6F4-6029BFE3D917}" type="pres">
      <dgm:prSet presAssocID="{CFEA8E28-6FEF-4B02-A761-FE06BEFA1221}" presName="aNode" presStyleLbl="bgShp" presStyleIdx="2" presStyleCnt="4"/>
      <dgm:spPr/>
      <dgm:t>
        <a:bodyPr/>
        <a:lstStyle/>
        <a:p>
          <a:endParaRPr lang="en-US"/>
        </a:p>
      </dgm:t>
    </dgm:pt>
    <dgm:pt modelId="{E24871D7-FF9F-4D28-921C-BB71235A1FD1}" type="pres">
      <dgm:prSet presAssocID="{CFEA8E28-6FEF-4B02-A761-FE06BEFA1221}" presName="textNode" presStyleLbl="bgShp" presStyleIdx="2" presStyleCnt="4"/>
      <dgm:spPr/>
      <dgm:t>
        <a:bodyPr/>
        <a:lstStyle/>
        <a:p>
          <a:endParaRPr lang="en-US"/>
        </a:p>
      </dgm:t>
    </dgm:pt>
    <dgm:pt modelId="{34A698DF-A864-44C3-861D-00CB37C1B6E9}" type="pres">
      <dgm:prSet presAssocID="{CFEA8E28-6FEF-4B02-A761-FE06BEFA1221}" presName="compChildNode" presStyleCnt="0"/>
      <dgm:spPr/>
      <dgm:t>
        <a:bodyPr/>
        <a:lstStyle/>
        <a:p>
          <a:endParaRPr lang="en-US"/>
        </a:p>
      </dgm:t>
    </dgm:pt>
    <dgm:pt modelId="{CEC1CB15-D5CD-4A5F-9B32-B47F74059C9A}" type="pres">
      <dgm:prSet presAssocID="{CFEA8E28-6FEF-4B02-A761-FE06BEFA1221}" presName="theInnerList" presStyleCnt="0"/>
      <dgm:spPr/>
      <dgm:t>
        <a:bodyPr/>
        <a:lstStyle/>
        <a:p>
          <a:endParaRPr lang="en-US"/>
        </a:p>
      </dgm:t>
    </dgm:pt>
    <dgm:pt modelId="{41C8788F-E278-4287-A6A9-0D91327944C4}" type="pres">
      <dgm:prSet presAssocID="{F47517A9-E811-4134-9FFE-283AC6BA62FB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AC2B9-665A-422F-B83E-4A7D78187AA6}" type="pres">
      <dgm:prSet presAssocID="{F47517A9-E811-4134-9FFE-283AC6BA62FB}" presName="aSpace2" presStyleCnt="0"/>
      <dgm:spPr/>
      <dgm:t>
        <a:bodyPr/>
        <a:lstStyle/>
        <a:p>
          <a:endParaRPr lang="en-US"/>
        </a:p>
      </dgm:t>
    </dgm:pt>
    <dgm:pt modelId="{3F4EA4C2-BECD-4C02-A678-C7587A6F3B54}" type="pres">
      <dgm:prSet presAssocID="{EB50DAD8-2709-47C1-8B13-0F692805DE0D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691D8-9379-4352-9518-F0C09705AB20}" type="pres">
      <dgm:prSet presAssocID="{CFEA8E28-6FEF-4B02-A761-FE06BEFA1221}" presName="aSpace" presStyleCnt="0"/>
      <dgm:spPr/>
      <dgm:t>
        <a:bodyPr/>
        <a:lstStyle/>
        <a:p>
          <a:endParaRPr lang="en-US"/>
        </a:p>
      </dgm:t>
    </dgm:pt>
    <dgm:pt modelId="{E6900C5C-25AC-416A-A122-4A8A48C7ACB8}" type="pres">
      <dgm:prSet presAssocID="{9793EA59-C8E5-4DEA-8BC2-D303C884AC39}" presName="compNode" presStyleCnt="0"/>
      <dgm:spPr/>
      <dgm:t>
        <a:bodyPr/>
        <a:lstStyle/>
        <a:p>
          <a:endParaRPr lang="en-US"/>
        </a:p>
      </dgm:t>
    </dgm:pt>
    <dgm:pt modelId="{58EC5222-AC73-429E-90D5-FAC1CA58A097}" type="pres">
      <dgm:prSet presAssocID="{9793EA59-C8E5-4DEA-8BC2-D303C884AC39}" presName="aNode" presStyleLbl="bgShp" presStyleIdx="3" presStyleCnt="4"/>
      <dgm:spPr/>
      <dgm:t>
        <a:bodyPr/>
        <a:lstStyle/>
        <a:p>
          <a:endParaRPr lang="en-US"/>
        </a:p>
      </dgm:t>
    </dgm:pt>
    <dgm:pt modelId="{D5E13B33-348B-4704-AAF7-2081DF87979F}" type="pres">
      <dgm:prSet presAssocID="{9793EA59-C8E5-4DEA-8BC2-D303C884AC39}" presName="textNode" presStyleLbl="bgShp" presStyleIdx="3" presStyleCnt="4"/>
      <dgm:spPr/>
      <dgm:t>
        <a:bodyPr/>
        <a:lstStyle/>
        <a:p>
          <a:endParaRPr lang="en-US"/>
        </a:p>
      </dgm:t>
    </dgm:pt>
    <dgm:pt modelId="{150613DD-6B26-4FBB-AFAF-3C08FF127E67}" type="pres">
      <dgm:prSet presAssocID="{9793EA59-C8E5-4DEA-8BC2-D303C884AC39}" presName="compChildNode" presStyleCnt="0"/>
      <dgm:spPr/>
      <dgm:t>
        <a:bodyPr/>
        <a:lstStyle/>
        <a:p>
          <a:endParaRPr lang="en-US"/>
        </a:p>
      </dgm:t>
    </dgm:pt>
    <dgm:pt modelId="{BD8D8808-046A-418F-9522-8130A97E4312}" type="pres">
      <dgm:prSet presAssocID="{9793EA59-C8E5-4DEA-8BC2-D303C884AC39}" presName="theInnerList" presStyleCnt="0"/>
      <dgm:spPr/>
      <dgm:t>
        <a:bodyPr/>
        <a:lstStyle/>
        <a:p>
          <a:endParaRPr lang="en-US"/>
        </a:p>
      </dgm:t>
    </dgm:pt>
    <dgm:pt modelId="{85197188-0772-451C-933B-87551E38718A}" type="pres">
      <dgm:prSet presAssocID="{5BF21FFB-48A2-41A5-89D3-5A021BFFDC81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D8EAB-461A-4A80-AA98-14DD2422BC91}" type="pres">
      <dgm:prSet presAssocID="{5BF21FFB-48A2-41A5-89D3-5A021BFFDC81}" presName="aSpace2" presStyleCnt="0"/>
      <dgm:spPr/>
      <dgm:t>
        <a:bodyPr/>
        <a:lstStyle/>
        <a:p>
          <a:endParaRPr lang="en-US"/>
        </a:p>
      </dgm:t>
    </dgm:pt>
    <dgm:pt modelId="{69CF853A-AD80-4FF0-A851-2AB4FC22AF09}" type="pres">
      <dgm:prSet presAssocID="{B891B350-65FF-46F2-899A-66AF2AEAA848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BB85D2-29D8-4939-B8CB-752FE16C1851}" srcId="{9793EA59-C8E5-4DEA-8BC2-D303C884AC39}" destId="{B891B350-65FF-46F2-899A-66AF2AEAA848}" srcOrd="1" destOrd="0" parTransId="{8225CEC2-AFC1-41B8-99C7-00392FA61710}" sibTransId="{FADF2B6C-1E37-403A-BF1C-6737D078B866}"/>
    <dgm:cxn modelId="{E2D6B462-6B74-4E2D-87B7-55A4FC40BA6F}" type="presOf" srcId="{1039B31F-C7D2-4B78-AB80-ABE7A0E8A004}" destId="{D791D55E-C315-4152-B806-577EFAFE544E}" srcOrd="0" destOrd="0" presId="urn:microsoft.com/office/officeart/2005/8/layout/lProcess2"/>
    <dgm:cxn modelId="{727B0EE7-38B5-415E-A84D-35D4BA1E7F0F}" type="presOf" srcId="{CFEA8E28-6FEF-4B02-A761-FE06BEFA1221}" destId="{C5965F20-E412-4979-A6F4-6029BFE3D917}" srcOrd="0" destOrd="0" presId="urn:microsoft.com/office/officeart/2005/8/layout/lProcess2"/>
    <dgm:cxn modelId="{E8236427-952A-44B5-9DB1-09EAEB840453}" srcId="{76CAFB34-5AF1-4A86-AAB4-215FEC56CA28}" destId="{1039B31F-C7D2-4B78-AB80-ABE7A0E8A004}" srcOrd="1" destOrd="0" parTransId="{B387D9BD-F1D7-42EA-BD47-FC1B29D13060}" sibTransId="{BD4E28B8-DAC0-4896-B315-13A3293BDAA6}"/>
    <dgm:cxn modelId="{5812A7A8-3061-4A02-B0AC-5E5460A39611}" type="presOf" srcId="{76CAFB34-5AF1-4A86-AAB4-215FEC56CA28}" destId="{09B0DB0A-7FBB-47F5-BCC6-2D4355693AE4}" srcOrd="0" destOrd="0" presId="urn:microsoft.com/office/officeart/2005/8/layout/lProcess2"/>
    <dgm:cxn modelId="{582034F5-800B-4C5A-9B2E-3EBC7A39CF79}" srcId="{E604C0FA-7729-4ECE-90D5-CC5943A1271E}" destId="{A1FA921A-E44F-4562-86DE-030E8854268D}" srcOrd="0" destOrd="0" parTransId="{D038F73A-2B66-44BA-BE74-12C79B26717E}" sibTransId="{0B42850A-2D0D-4989-B992-2AF91C763B05}"/>
    <dgm:cxn modelId="{D66A5992-0EA5-4752-B676-2E1EBC4BD25A}" srcId="{E604C0FA-7729-4ECE-90D5-CC5943A1271E}" destId="{CFEA8E28-6FEF-4B02-A761-FE06BEFA1221}" srcOrd="2" destOrd="0" parTransId="{E7C6356A-7D77-4216-8FDC-5C2A3D17EDF3}" sibTransId="{FC03F82D-6390-453E-8257-9C443E2FF013}"/>
    <dgm:cxn modelId="{B2AEC365-2D8C-4516-828B-5CEB52172393}" type="presOf" srcId="{EEC3E801-33E9-447D-B9D4-66D54E877DC1}" destId="{891C4403-A8BC-4C24-99CB-7B98FBF281B3}" srcOrd="0" destOrd="0" presId="urn:microsoft.com/office/officeart/2005/8/layout/lProcess2"/>
    <dgm:cxn modelId="{BDE61D2C-2372-4DA0-AC60-260E20EC0155}" srcId="{CFEA8E28-6FEF-4B02-A761-FE06BEFA1221}" destId="{EB50DAD8-2709-47C1-8B13-0F692805DE0D}" srcOrd="1" destOrd="0" parTransId="{D91C3F14-D84D-4E48-9DFE-A9C91DD8DC81}" sibTransId="{0A6D8BB0-737C-467C-8283-931B19A64075}"/>
    <dgm:cxn modelId="{4D5B0E0B-7449-4145-B1C5-672F82B270CF}" type="presOf" srcId="{C4F8397A-940C-4815-BC95-7E9F3FCEB3C9}" destId="{70FB7EE4-8844-41F9-8D25-FF0D7E6FDCBE}" srcOrd="0" destOrd="0" presId="urn:microsoft.com/office/officeart/2005/8/layout/lProcess2"/>
    <dgm:cxn modelId="{2C19C8A5-5E30-4AB4-8FBD-A21C57E373C1}" type="presOf" srcId="{CFEA8E28-6FEF-4B02-A761-FE06BEFA1221}" destId="{E24871D7-FF9F-4D28-921C-BB71235A1FD1}" srcOrd="1" destOrd="0" presId="urn:microsoft.com/office/officeart/2005/8/layout/lProcess2"/>
    <dgm:cxn modelId="{FDC7ECFC-C75E-4F53-8A0F-F09FD615C8FE}" type="presOf" srcId="{EB50DAD8-2709-47C1-8B13-0F692805DE0D}" destId="{3F4EA4C2-BECD-4C02-A678-C7587A6F3B54}" srcOrd="0" destOrd="0" presId="urn:microsoft.com/office/officeart/2005/8/layout/lProcess2"/>
    <dgm:cxn modelId="{2506608A-C91B-4C28-9005-AC9613DF5F9C}" type="presOf" srcId="{A1FA921A-E44F-4562-86DE-030E8854268D}" destId="{2E9294A6-21AD-4120-8EF2-0C31028D88BB}" srcOrd="0" destOrd="0" presId="urn:microsoft.com/office/officeart/2005/8/layout/lProcess2"/>
    <dgm:cxn modelId="{E61A5F04-0755-4D1D-AD85-DEF39E9A8559}" type="presOf" srcId="{BE9BCD37-D36E-46CC-A7D2-84C9119E2D8F}" destId="{6CD61E31-949C-40FC-B16B-8B7E81D2F369}" srcOrd="0" destOrd="0" presId="urn:microsoft.com/office/officeart/2005/8/layout/lProcess2"/>
    <dgm:cxn modelId="{6C2A4CFE-9432-4F20-BBDB-BD04CADB5CEF}" type="presOf" srcId="{9793EA59-C8E5-4DEA-8BC2-D303C884AC39}" destId="{D5E13B33-348B-4704-AAF7-2081DF87979F}" srcOrd="1" destOrd="0" presId="urn:microsoft.com/office/officeart/2005/8/layout/lProcess2"/>
    <dgm:cxn modelId="{32C7EB04-61EC-4BA0-BF91-8FA9DF539EBF}" srcId="{A1FA921A-E44F-4562-86DE-030E8854268D}" destId="{C4F8397A-940C-4815-BC95-7E9F3FCEB3C9}" srcOrd="0" destOrd="0" parTransId="{5296E4FB-83D7-4213-AE18-E89CBFEC1B70}" sibTransId="{871E0982-3047-4A79-A717-C7F12E74A3D0}"/>
    <dgm:cxn modelId="{F9B6A33C-98E3-44DE-A73C-BAEED3709B01}" type="presOf" srcId="{E604C0FA-7729-4ECE-90D5-CC5943A1271E}" destId="{35C061C4-0D44-4E7C-A97B-8881B73DB759}" srcOrd="0" destOrd="0" presId="urn:microsoft.com/office/officeart/2005/8/layout/lProcess2"/>
    <dgm:cxn modelId="{6D2B3915-A0B8-45B4-BFD6-951945E814E5}" type="presOf" srcId="{9793EA59-C8E5-4DEA-8BC2-D303C884AC39}" destId="{58EC5222-AC73-429E-90D5-FAC1CA58A097}" srcOrd="0" destOrd="0" presId="urn:microsoft.com/office/officeart/2005/8/layout/lProcess2"/>
    <dgm:cxn modelId="{25FB2069-58C3-4405-B0D4-776A9E2E9786}" type="presOf" srcId="{76CAFB34-5AF1-4A86-AAB4-215FEC56CA28}" destId="{6C18111B-352F-45AA-9D69-BB7C61B3005F}" srcOrd="1" destOrd="0" presId="urn:microsoft.com/office/officeart/2005/8/layout/lProcess2"/>
    <dgm:cxn modelId="{852257D1-29AA-44C7-BC1E-00F413D8548D}" srcId="{E604C0FA-7729-4ECE-90D5-CC5943A1271E}" destId="{9793EA59-C8E5-4DEA-8BC2-D303C884AC39}" srcOrd="3" destOrd="0" parTransId="{58F76D3B-1D2F-4FA6-AE84-3BA6AA9FDE76}" sibTransId="{5BAC1CC6-0E08-4013-BD4D-DD75ED53F3F7}"/>
    <dgm:cxn modelId="{18591CAC-D7AD-43CC-A10E-C9C015BF3657}" type="presOf" srcId="{5BF21FFB-48A2-41A5-89D3-5A021BFFDC81}" destId="{85197188-0772-451C-933B-87551E38718A}" srcOrd="0" destOrd="0" presId="urn:microsoft.com/office/officeart/2005/8/layout/lProcess2"/>
    <dgm:cxn modelId="{B03ABE21-0E12-44B4-8B8C-3B99F63C88ED}" srcId="{E604C0FA-7729-4ECE-90D5-CC5943A1271E}" destId="{76CAFB34-5AF1-4A86-AAB4-215FEC56CA28}" srcOrd="1" destOrd="0" parTransId="{7849BA6D-5395-414F-8610-904025F55469}" sibTransId="{787C2592-6D8E-4BEE-9B68-5ACB382976C4}"/>
    <dgm:cxn modelId="{5E0D799B-FD1B-4A2B-82FE-0123012FF9BC}" type="presOf" srcId="{F47517A9-E811-4134-9FFE-283AC6BA62FB}" destId="{41C8788F-E278-4287-A6A9-0D91327944C4}" srcOrd="0" destOrd="0" presId="urn:microsoft.com/office/officeart/2005/8/layout/lProcess2"/>
    <dgm:cxn modelId="{DE767A29-4E53-41EE-8B04-53DFB03472CD}" srcId="{A1FA921A-E44F-4562-86DE-030E8854268D}" destId="{BE9BCD37-D36E-46CC-A7D2-84C9119E2D8F}" srcOrd="1" destOrd="0" parTransId="{B5B8B4D8-61C7-4B3D-8877-BBBC1BA956CD}" sibTransId="{3D7994DE-BEBA-4161-802A-F47FF4CCBF8E}"/>
    <dgm:cxn modelId="{0D4C6390-0A85-417B-A5F4-8F0F5784AC4F}" srcId="{76CAFB34-5AF1-4A86-AAB4-215FEC56CA28}" destId="{EEC3E801-33E9-447D-B9D4-66D54E877DC1}" srcOrd="0" destOrd="0" parTransId="{89DF6939-3C36-4F47-BEE0-37847E9D10D8}" sibTransId="{9828707E-95B4-4C25-97EA-6DDCA2CC6A8B}"/>
    <dgm:cxn modelId="{639EB723-631E-4BA7-9E4B-26613BD34816}" type="presOf" srcId="{A1FA921A-E44F-4562-86DE-030E8854268D}" destId="{35BA0D3A-5F2F-49DB-9D86-936AD7C50940}" srcOrd="1" destOrd="0" presId="urn:microsoft.com/office/officeart/2005/8/layout/lProcess2"/>
    <dgm:cxn modelId="{55B1AF47-426B-4AED-BD23-3D0AE7FAF503}" srcId="{CFEA8E28-6FEF-4B02-A761-FE06BEFA1221}" destId="{F47517A9-E811-4134-9FFE-283AC6BA62FB}" srcOrd="0" destOrd="0" parTransId="{B2CA712B-7C35-426A-9CBC-616F5E54FA08}" sibTransId="{A4977346-4005-44DB-AB05-1D206B4EEF06}"/>
    <dgm:cxn modelId="{9B909926-81E6-4617-A275-7B58A6A20924}" srcId="{9793EA59-C8E5-4DEA-8BC2-D303C884AC39}" destId="{5BF21FFB-48A2-41A5-89D3-5A021BFFDC81}" srcOrd="0" destOrd="0" parTransId="{7D9D569A-D0E2-46A2-BF6E-E16E4841E644}" sibTransId="{6F125225-6396-44DA-BCF9-8B80DAFB2954}"/>
    <dgm:cxn modelId="{99DC6024-C863-4B99-82FC-68705CBE025F}" type="presOf" srcId="{B891B350-65FF-46F2-899A-66AF2AEAA848}" destId="{69CF853A-AD80-4FF0-A851-2AB4FC22AF09}" srcOrd="0" destOrd="0" presId="urn:microsoft.com/office/officeart/2005/8/layout/lProcess2"/>
    <dgm:cxn modelId="{D1A28C3E-3EE5-4241-B046-546D0E89DA47}" type="presParOf" srcId="{35C061C4-0D44-4E7C-A97B-8881B73DB759}" destId="{1D4544C9-3CC2-4B20-8416-9EEB1F02E424}" srcOrd="0" destOrd="0" presId="urn:microsoft.com/office/officeart/2005/8/layout/lProcess2"/>
    <dgm:cxn modelId="{C3A2A74B-92D6-4232-83A9-5AB8BDFF6FE4}" type="presParOf" srcId="{1D4544C9-3CC2-4B20-8416-9EEB1F02E424}" destId="{2E9294A6-21AD-4120-8EF2-0C31028D88BB}" srcOrd="0" destOrd="0" presId="urn:microsoft.com/office/officeart/2005/8/layout/lProcess2"/>
    <dgm:cxn modelId="{D59895C5-17C1-41F9-B6DC-B288F3B9D2F4}" type="presParOf" srcId="{1D4544C9-3CC2-4B20-8416-9EEB1F02E424}" destId="{35BA0D3A-5F2F-49DB-9D86-936AD7C50940}" srcOrd="1" destOrd="0" presId="urn:microsoft.com/office/officeart/2005/8/layout/lProcess2"/>
    <dgm:cxn modelId="{FFF2E9D4-05D2-4FBB-A447-A0F4A7C15741}" type="presParOf" srcId="{1D4544C9-3CC2-4B20-8416-9EEB1F02E424}" destId="{2119A180-7DBB-4955-BD9C-956B90564504}" srcOrd="2" destOrd="0" presId="urn:microsoft.com/office/officeart/2005/8/layout/lProcess2"/>
    <dgm:cxn modelId="{7C371EF2-4A88-478A-A02E-B56806650FF6}" type="presParOf" srcId="{2119A180-7DBB-4955-BD9C-956B90564504}" destId="{D52A8BD7-0B8B-4BD8-84D6-6039A294D4D4}" srcOrd="0" destOrd="0" presId="urn:microsoft.com/office/officeart/2005/8/layout/lProcess2"/>
    <dgm:cxn modelId="{85D2FDC4-12D7-437F-8830-E70A6B918CB0}" type="presParOf" srcId="{D52A8BD7-0B8B-4BD8-84D6-6039A294D4D4}" destId="{70FB7EE4-8844-41F9-8D25-FF0D7E6FDCBE}" srcOrd="0" destOrd="0" presId="urn:microsoft.com/office/officeart/2005/8/layout/lProcess2"/>
    <dgm:cxn modelId="{0F5B151A-A1F3-460A-8BB9-0D9A747E0EA7}" type="presParOf" srcId="{D52A8BD7-0B8B-4BD8-84D6-6039A294D4D4}" destId="{C6EB7810-2F20-4F10-9960-CF52D542AFF3}" srcOrd="1" destOrd="0" presId="urn:microsoft.com/office/officeart/2005/8/layout/lProcess2"/>
    <dgm:cxn modelId="{5E61E96A-D085-49E8-A4E0-940B7931FC53}" type="presParOf" srcId="{D52A8BD7-0B8B-4BD8-84D6-6039A294D4D4}" destId="{6CD61E31-949C-40FC-B16B-8B7E81D2F369}" srcOrd="2" destOrd="0" presId="urn:microsoft.com/office/officeart/2005/8/layout/lProcess2"/>
    <dgm:cxn modelId="{9AE2E835-17EF-429D-9850-38EFAB9D5876}" type="presParOf" srcId="{35C061C4-0D44-4E7C-A97B-8881B73DB759}" destId="{C6060AD9-7528-414C-8892-5C827876A781}" srcOrd="1" destOrd="0" presId="urn:microsoft.com/office/officeart/2005/8/layout/lProcess2"/>
    <dgm:cxn modelId="{770F2A59-AF08-424E-9FB7-3D6C48D3C9B4}" type="presParOf" srcId="{35C061C4-0D44-4E7C-A97B-8881B73DB759}" destId="{6FB39F7C-2B6B-4128-8355-73FBF8DC7696}" srcOrd="2" destOrd="0" presId="urn:microsoft.com/office/officeart/2005/8/layout/lProcess2"/>
    <dgm:cxn modelId="{67F4A2C7-6459-4372-B537-4B893B7EADEC}" type="presParOf" srcId="{6FB39F7C-2B6B-4128-8355-73FBF8DC7696}" destId="{09B0DB0A-7FBB-47F5-BCC6-2D4355693AE4}" srcOrd="0" destOrd="0" presId="urn:microsoft.com/office/officeart/2005/8/layout/lProcess2"/>
    <dgm:cxn modelId="{84367210-94B0-4FF0-B463-6793D666BE85}" type="presParOf" srcId="{6FB39F7C-2B6B-4128-8355-73FBF8DC7696}" destId="{6C18111B-352F-45AA-9D69-BB7C61B3005F}" srcOrd="1" destOrd="0" presId="urn:microsoft.com/office/officeart/2005/8/layout/lProcess2"/>
    <dgm:cxn modelId="{25F07E34-22A6-4330-A4F4-A6E311DBBE4E}" type="presParOf" srcId="{6FB39F7C-2B6B-4128-8355-73FBF8DC7696}" destId="{1B666BE0-62F9-44AF-92DB-6819971F6055}" srcOrd="2" destOrd="0" presId="urn:microsoft.com/office/officeart/2005/8/layout/lProcess2"/>
    <dgm:cxn modelId="{D6CDB440-0974-4AD5-9F4E-6463D45998E4}" type="presParOf" srcId="{1B666BE0-62F9-44AF-92DB-6819971F6055}" destId="{E93CD27F-D505-4591-BE3D-BFBB7CB93BC9}" srcOrd="0" destOrd="0" presId="urn:microsoft.com/office/officeart/2005/8/layout/lProcess2"/>
    <dgm:cxn modelId="{B415BA60-B744-496F-8625-462F07F091F2}" type="presParOf" srcId="{E93CD27F-D505-4591-BE3D-BFBB7CB93BC9}" destId="{891C4403-A8BC-4C24-99CB-7B98FBF281B3}" srcOrd="0" destOrd="0" presId="urn:microsoft.com/office/officeart/2005/8/layout/lProcess2"/>
    <dgm:cxn modelId="{FE30889D-80E3-47D9-895E-E6021FED2B2A}" type="presParOf" srcId="{E93CD27F-D505-4591-BE3D-BFBB7CB93BC9}" destId="{A4BDD5D8-FC3C-4173-BDA3-E61A90C6B70C}" srcOrd="1" destOrd="0" presId="urn:microsoft.com/office/officeart/2005/8/layout/lProcess2"/>
    <dgm:cxn modelId="{42D12196-FC83-4A2D-98DB-CE3C0662211D}" type="presParOf" srcId="{E93CD27F-D505-4591-BE3D-BFBB7CB93BC9}" destId="{D791D55E-C315-4152-B806-577EFAFE544E}" srcOrd="2" destOrd="0" presId="urn:microsoft.com/office/officeart/2005/8/layout/lProcess2"/>
    <dgm:cxn modelId="{2F22E6FD-37B9-47A5-9295-6E1950D82DF3}" type="presParOf" srcId="{35C061C4-0D44-4E7C-A97B-8881B73DB759}" destId="{7A0CEF33-FFEA-47CF-988C-85AF1597338F}" srcOrd="3" destOrd="0" presId="urn:microsoft.com/office/officeart/2005/8/layout/lProcess2"/>
    <dgm:cxn modelId="{19177D50-BB18-4743-9493-94AB82C141CD}" type="presParOf" srcId="{35C061C4-0D44-4E7C-A97B-8881B73DB759}" destId="{AEB73C3F-2062-4550-BDE9-44BA58287065}" srcOrd="4" destOrd="0" presId="urn:microsoft.com/office/officeart/2005/8/layout/lProcess2"/>
    <dgm:cxn modelId="{E45F36FA-E19F-4045-88F4-20AB3291586F}" type="presParOf" srcId="{AEB73C3F-2062-4550-BDE9-44BA58287065}" destId="{C5965F20-E412-4979-A6F4-6029BFE3D917}" srcOrd="0" destOrd="0" presId="urn:microsoft.com/office/officeart/2005/8/layout/lProcess2"/>
    <dgm:cxn modelId="{1D17A503-AB60-4398-9DA6-3010A0C63E0D}" type="presParOf" srcId="{AEB73C3F-2062-4550-BDE9-44BA58287065}" destId="{E24871D7-FF9F-4D28-921C-BB71235A1FD1}" srcOrd="1" destOrd="0" presId="urn:microsoft.com/office/officeart/2005/8/layout/lProcess2"/>
    <dgm:cxn modelId="{CC8C22AF-C251-4EB0-8778-2D1EF08F2C38}" type="presParOf" srcId="{AEB73C3F-2062-4550-BDE9-44BA58287065}" destId="{34A698DF-A864-44C3-861D-00CB37C1B6E9}" srcOrd="2" destOrd="0" presId="urn:microsoft.com/office/officeart/2005/8/layout/lProcess2"/>
    <dgm:cxn modelId="{3A9E5E3D-E612-465E-8E23-14B43A27FE15}" type="presParOf" srcId="{34A698DF-A864-44C3-861D-00CB37C1B6E9}" destId="{CEC1CB15-D5CD-4A5F-9B32-B47F74059C9A}" srcOrd="0" destOrd="0" presId="urn:microsoft.com/office/officeart/2005/8/layout/lProcess2"/>
    <dgm:cxn modelId="{DBF3428C-794F-48D4-9554-E18FE5F2206F}" type="presParOf" srcId="{CEC1CB15-D5CD-4A5F-9B32-B47F74059C9A}" destId="{41C8788F-E278-4287-A6A9-0D91327944C4}" srcOrd="0" destOrd="0" presId="urn:microsoft.com/office/officeart/2005/8/layout/lProcess2"/>
    <dgm:cxn modelId="{E29B7018-F57C-4DB0-ADCE-421BDDFA4A1D}" type="presParOf" srcId="{CEC1CB15-D5CD-4A5F-9B32-B47F74059C9A}" destId="{528AC2B9-665A-422F-B83E-4A7D78187AA6}" srcOrd="1" destOrd="0" presId="urn:microsoft.com/office/officeart/2005/8/layout/lProcess2"/>
    <dgm:cxn modelId="{49DDF22F-151B-4CF9-8471-15B59F5E6F2C}" type="presParOf" srcId="{CEC1CB15-D5CD-4A5F-9B32-B47F74059C9A}" destId="{3F4EA4C2-BECD-4C02-A678-C7587A6F3B54}" srcOrd="2" destOrd="0" presId="urn:microsoft.com/office/officeart/2005/8/layout/lProcess2"/>
    <dgm:cxn modelId="{B1DFBDD4-4917-4C80-9523-628105694D30}" type="presParOf" srcId="{35C061C4-0D44-4E7C-A97B-8881B73DB759}" destId="{43D691D8-9379-4352-9518-F0C09705AB20}" srcOrd="5" destOrd="0" presId="urn:microsoft.com/office/officeart/2005/8/layout/lProcess2"/>
    <dgm:cxn modelId="{486D915E-7A66-4606-B8B1-BEF4BF98993B}" type="presParOf" srcId="{35C061C4-0D44-4E7C-A97B-8881B73DB759}" destId="{E6900C5C-25AC-416A-A122-4A8A48C7ACB8}" srcOrd="6" destOrd="0" presId="urn:microsoft.com/office/officeart/2005/8/layout/lProcess2"/>
    <dgm:cxn modelId="{5B954A07-3A37-452B-9A87-6781045147C9}" type="presParOf" srcId="{E6900C5C-25AC-416A-A122-4A8A48C7ACB8}" destId="{58EC5222-AC73-429E-90D5-FAC1CA58A097}" srcOrd="0" destOrd="0" presId="urn:microsoft.com/office/officeart/2005/8/layout/lProcess2"/>
    <dgm:cxn modelId="{F480B476-3132-4858-9591-28D050C2B3A9}" type="presParOf" srcId="{E6900C5C-25AC-416A-A122-4A8A48C7ACB8}" destId="{D5E13B33-348B-4704-AAF7-2081DF87979F}" srcOrd="1" destOrd="0" presId="urn:microsoft.com/office/officeart/2005/8/layout/lProcess2"/>
    <dgm:cxn modelId="{D8D77F46-B6AA-4225-ADD1-EFF42E99A858}" type="presParOf" srcId="{E6900C5C-25AC-416A-A122-4A8A48C7ACB8}" destId="{150613DD-6B26-4FBB-AFAF-3C08FF127E67}" srcOrd="2" destOrd="0" presId="urn:microsoft.com/office/officeart/2005/8/layout/lProcess2"/>
    <dgm:cxn modelId="{4978C822-3D8D-40FE-A3E1-7C77B955767B}" type="presParOf" srcId="{150613DD-6B26-4FBB-AFAF-3C08FF127E67}" destId="{BD8D8808-046A-418F-9522-8130A97E4312}" srcOrd="0" destOrd="0" presId="urn:microsoft.com/office/officeart/2005/8/layout/lProcess2"/>
    <dgm:cxn modelId="{C4566110-24DD-4C53-9D73-07F360F32920}" type="presParOf" srcId="{BD8D8808-046A-418F-9522-8130A97E4312}" destId="{85197188-0772-451C-933B-87551E38718A}" srcOrd="0" destOrd="0" presId="urn:microsoft.com/office/officeart/2005/8/layout/lProcess2"/>
    <dgm:cxn modelId="{2576D722-CDDB-4BE8-BCD1-3C16A30D3707}" type="presParOf" srcId="{BD8D8808-046A-418F-9522-8130A97E4312}" destId="{3D8D8EAB-461A-4A80-AA98-14DD2422BC91}" srcOrd="1" destOrd="0" presId="urn:microsoft.com/office/officeart/2005/8/layout/lProcess2"/>
    <dgm:cxn modelId="{B6F159AE-C89B-405D-9ABC-F147350E0E69}" type="presParOf" srcId="{BD8D8808-046A-418F-9522-8130A97E4312}" destId="{69CF853A-AD80-4FF0-A851-2AB4FC22AF0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6A1507B-2B52-4479-965A-CEB2499F5EB8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3D0BCE-2D6B-454F-8D88-DB9EE0A869C5}">
      <dgm:prSet phldrT="[Text]"/>
      <dgm:spPr/>
      <dgm:t>
        <a:bodyPr/>
        <a:lstStyle/>
        <a:p>
          <a:r>
            <a:rPr lang="en-US" dirty="0" smtClean="0"/>
            <a:t>1</a:t>
          </a:r>
          <a:r>
            <a:rPr lang="en-US" baseline="30000" dirty="0" smtClean="0"/>
            <a:t>st</a:t>
          </a:r>
          <a:r>
            <a:rPr lang="en-US" dirty="0" smtClean="0"/>
            <a:t> FYP</a:t>
          </a:r>
          <a:endParaRPr lang="en-US" dirty="0"/>
        </a:p>
      </dgm:t>
    </dgm:pt>
    <dgm:pt modelId="{981606DD-0272-414B-8C58-399169025589}" type="parTrans" cxnId="{D33C1960-5FA3-4C5C-960B-543B712EF751}">
      <dgm:prSet/>
      <dgm:spPr/>
      <dgm:t>
        <a:bodyPr/>
        <a:lstStyle/>
        <a:p>
          <a:endParaRPr lang="en-US"/>
        </a:p>
      </dgm:t>
    </dgm:pt>
    <dgm:pt modelId="{021CB442-831D-4B29-B447-6ECC72725BCA}" type="sibTrans" cxnId="{D33C1960-5FA3-4C5C-960B-543B712EF751}">
      <dgm:prSet/>
      <dgm:spPr/>
      <dgm:t>
        <a:bodyPr/>
        <a:lstStyle/>
        <a:p>
          <a:endParaRPr lang="en-US"/>
        </a:p>
      </dgm:t>
    </dgm:pt>
    <dgm:pt modelId="{943B6108-386C-4A8F-8862-9DB5DF97EE5C}">
      <dgm:prSet phldrT="[Text]"/>
      <dgm:spPr/>
      <dgm:t>
        <a:bodyPr/>
        <a:lstStyle/>
        <a:p>
          <a:r>
            <a:rPr lang="en-US" dirty="0" smtClean="0"/>
            <a:t>1986</a:t>
          </a:r>
          <a:endParaRPr lang="en-US" dirty="0"/>
        </a:p>
      </dgm:t>
    </dgm:pt>
    <dgm:pt modelId="{B855FB6B-142E-460E-8EEE-7416340EA6E1}" type="parTrans" cxnId="{D56E6445-9FE2-4950-B087-76DD9F3B642D}">
      <dgm:prSet/>
      <dgm:spPr/>
      <dgm:t>
        <a:bodyPr/>
        <a:lstStyle/>
        <a:p>
          <a:endParaRPr lang="en-US"/>
        </a:p>
      </dgm:t>
    </dgm:pt>
    <dgm:pt modelId="{98A9B722-2648-429A-AB4D-77E8088D061B}" type="sibTrans" cxnId="{D56E6445-9FE2-4950-B087-76DD9F3B642D}">
      <dgm:prSet/>
      <dgm:spPr/>
      <dgm:t>
        <a:bodyPr/>
        <a:lstStyle/>
        <a:p>
          <a:endParaRPr lang="en-US"/>
        </a:p>
      </dgm:t>
    </dgm:pt>
    <dgm:pt modelId="{1C1EE20D-4AE9-4ACA-B890-4E8A2A5CDD3F}">
      <dgm:prSet phldrT="[Text]"/>
      <dgm:spPr/>
      <dgm:t>
        <a:bodyPr/>
        <a:lstStyle/>
        <a:p>
          <a:r>
            <a:rPr lang="en-US" dirty="0" err="1" smtClean="0"/>
            <a:t>Nirmal</a:t>
          </a:r>
          <a:r>
            <a:rPr lang="en-US" dirty="0" smtClean="0"/>
            <a:t> Bharat </a:t>
          </a:r>
          <a:r>
            <a:rPr lang="en-US" dirty="0" err="1" smtClean="0"/>
            <a:t>Abhiyan</a:t>
          </a:r>
          <a:endParaRPr lang="en-US" dirty="0"/>
        </a:p>
      </dgm:t>
    </dgm:pt>
    <dgm:pt modelId="{7D6AB37C-5EA9-4A83-9B06-1842B5BB2EFB}" type="parTrans" cxnId="{24254CC1-6EDD-41A6-A238-E0C0F87B37F4}">
      <dgm:prSet/>
      <dgm:spPr/>
      <dgm:t>
        <a:bodyPr/>
        <a:lstStyle/>
        <a:p>
          <a:endParaRPr lang="en-US"/>
        </a:p>
      </dgm:t>
    </dgm:pt>
    <dgm:pt modelId="{B886FFB0-498B-4EE7-8087-F6F3AE6224F7}" type="sibTrans" cxnId="{24254CC1-6EDD-41A6-A238-E0C0F87B37F4}">
      <dgm:prSet/>
      <dgm:spPr/>
      <dgm:t>
        <a:bodyPr/>
        <a:lstStyle/>
        <a:p>
          <a:endParaRPr lang="en-US"/>
        </a:p>
      </dgm:t>
    </dgm:pt>
    <dgm:pt modelId="{16CAD06F-6CAA-40FB-94F5-510E9C8EC7BE}">
      <dgm:prSet phldrT="[Text]"/>
      <dgm:spPr/>
      <dgm:t>
        <a:bodyPr/>
        <a:lstStyle/>
        <a:p>
          <a:r>
            <a:rPr lang="en-US" dirty="0" smtClean="0"/>
            <a:t>2014, 2</a:t>
          </a:r>
          <a:r>
            <a:rPr lang="en-US" baseline="30000" dirty="0" smtClean="0"/>
            <a:t>nd</a:t>
          </a:r>
          <a:r>
            <a:rPr lang="en-US" dirty="0" smtClean="0"/>
            <a:t> Oct</a:t>
          </a:r>
          <a:endParaRPr lang="en-US" dirty="0"/>
        </a:p>
      </dgm:t>
    </dgm:pt>
    <dgm:pt modelId="{F8DB0C10-BA4E-40F7-B96D-7AB3ECD48E9B}" type="parTrans" cxnId="{017B2C03-1B93-459F-9FEA-2403589380C8}">
      <dgm:prSet/>
      <dgm:spPr/>
      <dgm:t>
        <a:bodyPr/>
        <a:lstStyle/>
        <a:p>
          <a:endParaRPr lang="en-US"/>
        </a:p>
      </dgm:t>
    </dgm:pt>
    <dgm:pt modelId="{B82A19EF-4D0F-4FD4-8AE4-2A99B3A1AD45}" type="sibTrans" cxnId="{017B2C03-1B93-459F-9FEA-2403589380C8}">
      <dgm:prSet/>
      <dgm:spPr/>
      <dgm:t>
        <a:bodyPr/>
        <a:lstStyle/>
        <a:p>
          <a:endParaRPr lang="en-US"/>
        </a:p>
      </dgm:t>
    </dgm:pt>
    <dgm:pt modelId="{C17CDD8B-8049-4E79-A93C-F1DA200E9C53}">
      <dgm:prSet phldrT="[Text]"/>
      <dgm:spPr/>
      <dgm:t>
        <a:bodyPr/>
        <a:lstStyle/>
        <a:p>
          <a:r>
            <a:rPr lang="en-US" dirty="0" smtClean="0"/>
            <a:t>Rural sanitation </a:t>
          </a:r>
          <a:endParaRPr lang="en-US" dirty="0"/>
        </a:p>
      </dgm:t>
    </dgm:pt>
    <dgm:pt modelId="{23822F9F-3A1F-43F7-A9E3-923743A6E6C1}" type="parTrans" cxnId="{C24FD7FC-C735-4D9B-9A4D-8AD2EBB6D567}">
      <dgm:prSet/>
      <dgm:spPr/>
      <dgm:t>
        <a:bodyPr/>
        <a:lstStyle/>
        <a:p>
          <a:endParaRPr lang="en-US"/>
        </a:p>
      </dgm:t>
    </dgm:pt>
    <dgm:pt modelId="{5B64560F-92AF-42B6-9960-BE0FCE4658C7}" type="sibTrans" cxnId="{C24FD7FC-C735-4D9B-9A4D-8AD2EBB6D567}">
      <dgm:prSet/>
      <dgm:spPr/>
      <dgm:t>
        <a:bodyPr/>
        <a:lstStyle/>
        <a:p>
          <a:endParaRPr lang="en-US"/>
        </a:p>
      </dgm:t>
    </dgm:pt>
    <dgm:pt modelId="{D463EFA3-E80B-4E02-8B26-A5C5520A66C2}">
      <dgm:prSet phldrT="[Text]"/>
      <dgm:spPr/>
      <dgm:t>
        <a:bodyPr/>
        <a:lstStyle/>
        <a:p>
          <a:r>
            <a:rPr lang="en-US" dirty="0" smtClean="0"/>
            <a:t>Central Rural Sanitation Scheme</a:t>
          </a:r>
          <a:endParaRPr lang="en-US" dirty="0"/>
        </a:p>
      </dgm:t>
    </dgm:pt>
    <dgm:pt modelId="{BF606298-3A12-4CA2-A220-36F6352F741D}" type="parTrans" cxnId="{26FA2D5D-D879-4A77-8F26-B8B453AEFB49}">
      <dgm:prSet/>
      <dgm:spPr/>
      <dgm:t>
        <a:bodyPr/>
        <a:lstStyle/>
        <a:p>
          <a:endParaRPr lang="en-US"/>
        </a:p>
      </dgm:t>
    </dgm:pt>
    <dgm:pt modelId="{2AC72939-B117-4D19-8F86-5947E72C0122}" type="sibTrans" cxnId="{26FA2D5D-D879-4A77-8F26-B8B453AEFB49}">
      <dgm:prSet/>
      <dgm:spPr/>
      <dgm:t>
        <a:bodyPr/>
        <a:lstStyle/>
        <a:p>
          <a:endParaRPr lang="en-US"/>
        </a:p>
      </dgm:t>
    </dgm:pt>
    <dgm:pt modelId="{51A13D3E-F788-40C3-9C80-EBD1B4E5A40D}">
      <dgm:prSet phldrT="[Text]"/>
      <dgm:spPr/>
      <dgm:t>
        <a:bodyPr/>
        <a:lstStyle/>
        <a:p>
          <a:r>
            <a:rPr lang="en-US" dirty="0" smtClean="0"/>
            <a:t>1999</a:t>
          </a:r>
          <a:endParaRPr lang="en-US" dirty="0"/>
        </a:p>
      </dgm:t>
    </dgm:pt>
    <dgm:pt modelId="{380720C7-5A91-4163-BF94-1034A99683F3}" type="parTrans" cxnId="{32904DCC-ABEA-4D96-BAB2-99B0DDD974CC}">
      <dgm:prSet/>
      <dgm:spPr/>
      <dgm:t>
        <a:bodyPr/>
        <a:lstStyle/>
        <a:p>
          <a:endParaRPr lang="en-US"/>
        </a:p>
      </dgm:t>
    </dgm:pt>
    <dgm:pt modelId="{98EEAEA9-52BD-4272-9A3D-9B6005FC6F8B}" type="sibTrans" cxnId="{32904DCC-ABEA-4D96-BAB2-99B0DDD974CC}">
      <dgm:prSet/>
      <dgm:spPr/>
      <dgm:t>
        <a:bodyPr/>
        <a:lstStyle/>
        <a:p>
          <a:endParaRPr lang="en-US"/>
        </a:p>
      </dgm:t>
    </dgm:pt>
    <dgm:pt modelId="{C9A8EED9-F0F0-4F05-B6C1-34D7499B4FE9}">
      <dgm:prSet phldrT="[Text]"/>
      <dgm:spPr/>
      <dgm:t>
        <a:bodyPr/>
        <a:lstStyle/>
        <a:p>
          <a:r>
            <a:rPr lang="en-US" dirty="0" smtClean="0"/>
            <a:t>Total Sanitation Campaign</a:t>
          </a:r>
          <a:endParaRPr lang="en-US" dirty="0"/>
        </a:p>
      </dgm:t>
    </dgm:pt>
    <dgm:pt modelId="{043B713B-8BB7-4CE6-AF51-83E8DC819B7D}" type="parTrans" cxnId="{91812788-E1EE-4DDA-9487-4A66B75835CE}">
      <dgm:prSet/>
      <dgm:spPr/>
      <dgm:t>
        <a:bodyPr/>
        <a:lstStyle/>
        <a:p>
          <a:endParaRPr lang="en-US"/>
        </a:p>
      </dgm:t>
    </dgm:pt>
    <dgm:pt modelId="{203EADFC-9FEF-4A8A-8E91-E1F825CB5868}" type="sibTrans" cxnId="{91812788-E1EE-4DDA-9487-4A66B75835CE}">
      <dgm:prSet/>
      <dgm:spPr/>
      <dgm:t>
        <a:bodyPr/>
        <a:lstStyle/>
        <a:p>
          <a:endParaRPr lang="en-US"/>
        </a:p>
      </dgm:t>
    </dgm:pt>
    <dgm:pt modelId="{F4B3136B-C890-455F-B495-274B6859DB6A}">
      <dgm:prSet phldrT="[Text]"/>
      <dgm:spPr/>
      <dgm:t>
        <a:bodyPr/>
        <a:lstStyle/>
        <a:p>
          <a:r>
            <a:rPr lang="en-US" dirty="0" smtClean="0"/>
            <a:t>2012</a:t>
          </a:r>
          <a:endParaRPr lang="en-US" dirty="0"/>
        </a:p>
      </dgm:t>
    </dgm:pt>
    <dgm:pt modelId="{A03249B8-AAE0-4634-B239-082E43DB8F1C}" type="parTrans" cxnId="{7CBCB95E-67AB-4968-BAF6-C8431D36C858}">
      <dgm:prSet/>
      <dgm:spPr/>
      <dgm:t>
        <a:bodyPr/>
        <a:lstStyle/>
        <a:p>
          <a:endParaRPr lang="en-US"/>
        </a:p>
      </dgm:t>
    </dgm:pt>
    <dgm:pt modelId="{901DCDA1-715E-4D4E-A266-EF10FFD99BB9}" type="sibTrans" cxnId="{7CBCB95E-67AB-4968-BAF6-C8431D36C858}">
      <dgm:prSet/>
      <dgm:spPr/>
      <dgm:t>
        <a:bodyPr/>
        <a:lstStyle/>
        <a:p>
          <a:endParaRPr lang="en-US"/>
        </a:p>
      </dgm:t>
    </dgm:pt>
    <dgm:pt modelId="{8D0D20A9-7A84-497B-BA16-6E96B1B2A44C}">
      <dgm:prSet phldrT="[Text]"/>
      <dgm:spPr/>
      <dgm:t>
        <a:bodyPr/>
        <a:lstStyle/>
        <a:p>
          <a:r>
            <a:rPr lang="en-US" dirty="0" smtClean="0"/>
            <a:t>SBM</a:t>
          </a:r>
          <a:endParaRPr lang="en-US" dirty="0"/>
        </a:p>
      </dgm:t>
    </dgm:pt>
    <dgm:pt modelId="{034A82EF-434D-4135-89F0-0F29B559A39F}" type="parTrans" cxnId="{D66A9F3F-2BD2-432D-A3EB-0C7E39EB35DE}">
      <dgm:prSet/>
      <dgm:spPr/>
      <dgm:t>
        <a:bodyPr/>
        <a:lstStyle/>
        <a:p>
          <a:endParaRPr lang="en-US"/>
        </a:p>
      </dgm:t>
    </dgm:pt>
    <dgm:pt modelId="{AC92317E-0D44-490B-8EA4-F1478732E1A1}" type="sibTrans" cxnId="{D66A9F3F-2BD2-432D-A3EB-0C7E39EB35DE}">
      <dgm:prSet/>
      <dgm:spPr/>
      <dgm:t>
        <a:bodyPr/>
        <a:lstStyle/>
        <a:p>
          <a:endParaRPr lang="en-US"/>
        </a:p>
      </dgm:t>
    </dgm:pt>
    <dgm:pt modelId="{80AD7CDC-DB21-4379-AC83-62EE46156A60}" type="pres">
      <dgm:prSet presAssocID="{06A1507B-2B52-4479-965A-CEB2499F5EB8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5719E1D-D388-4105-BDBC-130DC249B940}" type="pres">
      <dgm:prSet presAssocID="{DF3D0BCE-2D6B-454F-8D88-DB9EE0A869C5}" presName="parentText1" presStyleLbl="node1" presStyleIdx="0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98A0A-6ACA-4ED2-8197-3DC8C4E7E3F7}" type="pres">
      <dgm:prSet presAssocID="{DF3D0BCE-2D6B-454F-8D88-DB9EE0A869C5}" presName="childText1" presStyleLbl="solidAlignAcc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90F11-6ED4-44DD-98A3-EA114440FE26}" type="pres">
      <dgm:prSet presAssocID="{943B6108-386C-4A8F-8862-9DB5DF97EE5C}" presName="parentText2" presStyleLbl="node1" presStyleIdx="1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15F3F-E024-42B5-9C77-872F6C506BFC}" type="pres">
      <dgm:prSet presAssocID="{943B6108-386C-4A8F-8862-9DB5DF97EE5C}" presName="childText2" presStyleLbl="solidAlignAcc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BBA90-D292-414F-9AD8-48BE2E4DE221}" type="pres">
      <dgm:prSet presAssocID="{51A13D3E-F788-40C3-9C80-EBD1B4E5A40D}" presName="parentText3" presStyleLbl="node1" presStyleIdx="2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43C0E9-8AEC-4AFA-9008-CCDA4CC00A46}" type="pres">
      <dgm:prSet presAssocID="{51A13D3E-F788-40C3-9C80-EBD1B4E5A40D}" presName="childText3" presStyleLbl="solidAlignAcc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89AF45-2894-4463-8A5C-E0073F602BEC}" type="pres">
      <dgm:prSet presAssocID="{F4B3136B-C890-455F-B495-274B6859DB6A}" presName="parentText4" presStyleLbl="node1" presStyleIdx="3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44B3EC-73E5-4798-B7D2-6AC76E1AF99A}" type="pres">
      <dgm:prSet presAssocID="{F4B3136B-C890-455F-B495-274B6859DB6A}" presName="childText4" presStyleLbl="solidAlignAcc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42267C-9BAD-4B12-9B3C-F1B58B6502D9}" type="pres">
      <dgm:prSet presAssocID="{16CAD06F-6CAA-40FB-94F5-510E9C8EC7BE}" presName="parentText5" presStyleLbl="node1" presStyleIdx="4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2F03D-DA02-4CC0-99DE-72E2EBAF27CE}" type="pres">
      <dgm:prSet presAssocID="{16CAD06F-6CAA-40FB-94F5-510E9C8EC7BE}" presName="childText5" presStyleLbl="solidAlignAcc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9DAD66-D102-4FAD-AE9E-AFC6E59800A0}" type="presOf" srcId="{D463EFA3-E80B-4E02-8B26-A5C5520A66C2}" destId="{87815F3F-E024-42B5-9C77-872F6C506BFC}" srcOrd="0" destOrd="0" presId="urn:microsoft.com/office/officeart/2009/3/layout/IncreasingArrowsProcess"/>
    <dgm:cxn modelId="{D33C1960-5FA3-4C5C-960B-543B712EF751}" srcId="{06A1507B-2B52-4479-965A-CEB2499F5EB8}" destId="{DF3D0BCE-2D6B-454F-8D88-DB9EE0A869C5}" srcOrd="0" destOrd="0" parTransId="{981606DD-0272-414B-8C58-399169025589}" sibTransId="{021CB442-831D-4B29-B447-6ECC72725BCA}"/>
    <dgm:cxn modelId="{A3116CB8-72EF-4E9D-9B76-FB143B6D6AC4}" type="presOf" srcId="{943B6108-386C-4A8F-8862-9DB5DF97EE5C}" destId="{13A90F11-6ED4-44DD-98A3-EA114440FE26}" srcOrd="0" destOrd="0" presId="urn:microsoft.com/office/officeart/2009/3/layout/IncreasingArrowsProcess"/>
    <dgm:cxn modelId="{7CBCB95E-67AB-4968-BAF6-C8431D36C858}" srcId="{06A1507B-2B52-4479-965A-CEB2499F5EB8}" destId="{F4B3136B-C890-455F-B495-274B6859DB6A}" srcOrd="3" destOrd="0" parTransId="{A03249B8-AAE0-4634-B239-082E43DB8F1C}" sibTransId="{901DCDA1-715E-4D4E-A266-EF10FFD99BB9}"/>
    <dgm:cxn modelId="{24254CC1-6EDD-41A6-A238-E0C0F87B37F4}" srcId="{F4B3136B-C890-455F-B495-274B6859DB6A}" destId="{1C1EE20D-4AE9-4ACA-B890-4E8A2A5CDD3F}" srcOrd="0" destOrd="0" parTransId="{7D6AB37C-5EA9-4A83-9B06-1842B5BB2EFB}" sibTransId="{B886FFB0-498B-4EE7-8087-F6F3AE6224F7}"/>
    <dgm:cxn modelId="{32904DCC-ABEA-4D96-BAB2-99B0DDD974CC}" srcId="{06A1507B-2B52-4479-965A-CEB2499F5EB8}" destId="{51A13D3E-F788-40C3-9C80-EBD1B4E5A40D}" srcOrd="2" destOrd="0" parTransId="{380720C7-5A91-4163-BF94-1034A99683F3}" sibTransId="{98EEAEA9-52BD-4272-9A3D-9B6005FC6F8B}"/>
    <dgm:cxn modelId="{B387886D-B7F6-4328-8C60-FDDD66846402}" type="presOf" srcId="{16CAD06F-6CAA-40FB-94F5-510E9C8EC7BE}" destId="{9442267C-9BAD-4B12-9B3C-F1B58B6502D9}" srcOrd="0" destOrd="0" presId="urn:microsoft.com/office/officeart/2009/3/layout/IncreasingArrowsProcess"/>
    <dgm:cxn modelId="{FC582547-E330-488D-9646-652B6066F243}" type="presOf" srcId="{C17CDD8B-8049-4E79-A93C-F1DA200E9C53}" destId="{29498A0A-6ACA-4ED2-8197-3DC8C4E7E3F7}" srcOrd="0" destOrd="0" presId="urn:microsoft.com/office/officeart/2009/3/layout/IncreasingArrowsProcess"/>
    <dgm:cxn modelId="{A5984053-A7C1-476D-97A6-0658A5B5D2E7}" type="presOf" srcId="{1C1EE20D-4AE9-4ACA-B890-4E8A2A5CDD3F}" destId="{8144B3EC-73E5-4798-B7D2-6AC76E1AF99A}" srcOrd="0" destOrd="0" presId="urn:microsoft.com/office/officeart/2009/3/layout/IncreasingArrowsProcess"/>
    <dgm:cxn modelId="{60F2940B-42CF-408E-9A28-EEB2F2A0041A}" type="presOf" srcId="{DF3D0BCE-2D6B-454F-8D88-DB9EE0A869C5}" destId="{65719E1D-D388-4105-BDBC-130DC249B940}" srcOrd="0" destOrd="0" presId="urn:microsoft.com/office/officeart/2009/3/layout/IncreasingArrowsProcess"/>
    <dgm:cxn modelId="{26FA2D5D-D879-4A77-8F26-B8B453AEFB49}" srcId="{943B6108-386C-4A8F-8862-9DB5DF97EE5C}" destId="{D463EFA3-E80B-4E02-8B26-A5C5520A66C2}" srcOrd="0" destOrd="0" parTransId="{BF606298-3A12-4CA2-A220-36F6352F741D}" sibTransId="{2AC72939-B117-4D19-8F86-5947E72C0122}"/>
    <dgm:cxn modelId="{9B6F91B9-2141-4FCA-B812-6189B9DA1745}" type="presOf" srcId="{8D0D20A9-7A84-497B-BA16-6E96B1B2A44C}" destId="{21A2F03D-DA02-4CC0-99DE-72E2EBAF27CE}" srcOrd="0" destOrd="0" presId="urn:microsoft.com/office/officeart/2009/3/layout/IncreasingArrowsProcess"/>
    <dgm:cxn modelId="{C24FD7FC-C735-4D9B-9A4D-8AD2EBB6D567}" srcId="{DF3D0BCE-2D6B-454F-8D88-DB9EE0A869C5}" destId="{C17CDD8B-8049-4E79-A93C-F1DA200E9C53}" srcOrd="0" destOrd="0" parTransId="{23822F9F-3A1F-43F7-A9E3-923743A6E6C1}" sibTransId="{5B64560F-92AF-42B6-9960-BE0FCE4658C7}"/>
    <dgm:cxn modelId="{91812788-E1EE-4DDA-9487-4A66B75835CE}" srcId="{51A13D3E-F788-40C3-9C80-EBD1B4E5A40D}" destId="{C9A8EED9-F0F0-4F05-B6C1-34D7499B4FE9}" srcOrd="0" destOrd="0" parTransId="{043B713B-8BB7-4CE6-AF51-83E8DC819B7D}" sibTransId="{203EADFC-9FEF-4A8A-8E91-E1F825CB5868}"/>
    <dgm:cxn modelId="{D66A9F3F-2BD2-432D-A3EB-0C7E39EB35DE}" srcId="{16CAD06F-6CAA-40FB-94F5-510E9C8EC7BE}" destId="{8D0D20A9-7A84-497B-BA16-6E96B1B2A44C}" srcOrd="0" destOrd="0" parTransId="{034A82EF-434D-4135-89F0-0F29B559A39F}" sibTransId="{AC92317E-0D44-490B-8EA4-F1478732E1A1}"/>
    <dgm:cxn modelId="{D56E6445-9FE2-4950-B087-76DD9F3B642D}" srcId="{06A1507B-2B52-4479-965A-CEB2499F5EB8}" destId="{943B6108-386C-4A8F-8862-9DB5DF97EE5C}" srcOrd="1" destOrd="0" parTransId="{B855FB6B-142E-460E-8EEE-7416340EA6E1}" sibTransId="{98A9B722-2648-429A-AB4D-77E8088D061B}"/>
    <dgm:cxn modelId="{B544F0A7-EB46-4F90-9D31-0A4CEB054802}" type="presOf" srcId="{51A13D3E-F788-40C3-9C80-EBD1B4E5A40D}" destId="{A21BBA90-D292-414F-9AD8-48BE2E4DE221}" srcOrd="0" destOrd="0" presId="urn:microsoft.com/office/officeart/2009/3/layout/IncreasingArrowsProcess"/>
    <dgm:cxn modelId="{84436D51-5F17-4B3D-A926-8CE30D590F24}" type="presOf" srcId="{06A1507B-2B52-4479-965A-CEB2499F5EB8}" destId="{80AD7CDC-DB21-4379-AC83-62EE46156A60}" srcOrd="0" destOrd="0" presId="urn:microsoft.com/office/officeart/2009/3/layout/IncreasingArrowsProcess"/>
    <dgm:cxn modelId="{017B2C03-1B93-459F-9FEA-2403589380C8}" srcId="{06A1507B-2B52-4479-965A-CEB2499F5EB8}" destId="{16CAD06F-6CAA-40FB-94F5-510E9C8EC7BE}" srcOrd="4" destOrd="0" parTransId="{F8DB0C10-BA4E-40F7-B96D-7AB3ECD48E9B}" sibTransId="{B82A19EF-4D0F-4FD4-8AE4-2A99B3A1AD45}"/>
    <dgm:cxn modelId="{9C24D0CE-D7DC-4D11-B7EF-5251BAB6770D}" type="presOf" srcId="{F4B3136B-C890-455F-B495-274B6859DB6A}" destId="{4889AF45-2894-4463-8A5C-E0073F602BEC}" srcOrd="0" destOrd="0" presId="urn:microsoft.com/office/officeart/2009/3/layout/IncreasingArrowsProcess"/>
    <dgm:cxn modelId="{1AF2A8DE-DE15-4E46-8472-FAD275BC4515}" type="presOf" srcId="{C9A8EED9-F0F0-4F05-B6C1-34D7499B4FE9}" destId="{A843C0E9-8AEC-4AFA-9008-CCDA4CC00A46}" srcOrd="0" destOrd="0" presId="urn:microsoft.com/office/officeart/2009/3/layout/IncreasingArrowsProcess"/>
    <dgm:cxn modelId="{B99C4CA7-AAEF-4E0A-A296-8341925A73A4}" type="presParOf" srcId="{80AD7CDC-DB21-4379-AC83-62EE46156A60}" destId="{65719E1D-D388-4105-BDBC-130DC249B940}" srcOrd="0" destOrd="0" presId="urn:microsoft.com/office/officeart/2009/3/layout/IncreasingArrowsProcess"/>
    <dgm:cxn modelId="{78337B67-3CF1-47C4-A3C3-92646DEA0D70}" type="presParOf" srcId="{80AD7CDC-DB21-4379-AC83-62EE46156A60}" destId="{29498A0A-6ACA-4ED2-8197-3DC8C4E7E3F7}" srcOrd="1" destOrd="0" presId="urn:microsoft.com/office/officeart/2009/3/layout/IncreasingArrowsProcess"/>
    <dgm:cxn modelId="{E89816EF-E361-4061-84A4-57C08D24B51E}" type="presParOf" srcId="{80AD7CDC-DB21-4379-AC83-62EE46156A60}" destId="{13A90F11-6ED4-44DD-98A3-EA114440FE26}" srcOrd="2" destOrd="0" presId="urn:microsoft.com/office/officeart/2009/3/layout/IncreasingArrowsProcess"/>
    <dgm:cxn modelId="{37C346C1-649B-4598-ADAE-64421E5F7EFB}" type="presParOf" srcId="{80AD7CDC-DB21-4379-AC83-62EE46156A60}" destId="{87815F3F-E024-42B5-9C77-872F6C506BFC}" srcOrd="3" destOrd="0" presId="urn:microsoft.com/office/officeart/2009/3/layout/IncreasingArrowsProcess"/>
    <dgm:cxn modelId="{84404082-6C19-49CB-88B1-C0632CFC4EDC}" type="presParOf" srcId="{80AD7CDC-DB21-4379-AC83-62EE46156A60}" destId="{A21BBA90-D292-414F-9AD8-48BE2E4DE221}" srcOrd="4" destOrd="0" presId="urn:microsoft.com/office/officeart/2009/3/layout/IncreasingArrowsProcess"/>
    <dgm:cxn modelId="{A8824369-A9D8-4A95-B3F5-3C35F94DF665}" type="presParOf" srcId="{80AD7CDC-DB21-4379-AC83-62EE46156A60}" destId="{A843C0E9-8AEC-4AFA-9008-CCDA4CC00A46}" srcOrd="5" destOrd="0" presId="urn:microsoft.com/office/officeart/2009/3/layout/IncreasingArrowsProcess"/>
    <dgm:cxn modelId="{C78FD5C2-18D2-4EEA-A03D-4019BC545FC8}" type="presParOf" srcId="{80AD7CDC-DB21-4379-AC83-62EE46156A60}" destId="{4889AF45-2894-4463-8A5C-E0073F602BEC}" srcOrd="6" destOrd="0" presId="urn:microsoft.com/office/officeart/2009/3/layout/IncreasingArrowsProcess"/>
    <dgm:cxn modelId="{D6C00D5B-F3FF-49AF-91DF-3CF8A722342C}" type="presParOf" srcId="{80AD7CDC-DB21-4379-AC83-62EE46156A60}" destId="{8144B3EC-73E5-4798-B7D2-6AC76E1AF99A}" srcOrd="7" destOrd="0" presId="urn:microsoft.com/office/officeart/2009/3/layout/IncreasingArrowsProcess"/>
    <dgm:cxn modelId="{4BC096F3-AB34-43DD-A1EE-0A3DCE45ED9E}" type="presParOf" srcId="{80AD7CDC-DB21-4379-AC83-62EE46156A60}" destId="{9442267C-9BAD-4B12-9B3C-F1B58B6502D9}" srcOrd="8" destOrd="0" presId="urn:microsoft.com/office/officeart/2009/3/layout/IncreasingArrowsProcess"/>
    <dgm:cxn modelId="{DA7D605C-F053-4D21-B64D-FA7D1F0801F4}" type="presParOf" srcId="{80AD7CDC-DB21-4379-AC83-62EE46156A60}" destId="{21A2F03D-DA02-4CC0-99DE-72E2EBAF27CE}" srcOrd="9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FF0C2B7-0237-41F6-A02B-12E375FFAA37}" type="doc">
      <dgm:prSet loTypeId="urn:microsoft.com/office/officeart/2005/8/layout/vList4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CD49FAD-BD36-4033-A715-3C7BA65FFF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 areas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5A80B6D-C925-4776-8AF8-3CF1021332DE}" type="parTrans" cxnId="{7CEB34CD-E5A6-44A6-A4F1-DBDC6BDA3F4A}">
      <dgm:prSet/>
      <dgm:spPr/>
      <dgm:t>
        <a:bodyPr/>
        <a:lstStyle/>
        <a:p>
          <a:endParaRPr lang="en-US"/>
        </a:p>
      </dgm:t>
    </dgm:pt>
    <dgm:pt modelId="{8A986442-2F8C-458A-8E24-6B17B283E113}" type="sibTrans" cxnId="{7CEB34CD-E5A6-44A6-A4F1-DBDC6BDA3F4A}">
      <dgm:prSet/>
      <dgm:spPr/>
      <dgm:t>
        <a:bodyPr/>
        <a:lstStyle/>
        <a:p>
          <a:endParaRPr lang="en-US"/>
        </a:p>
      </dgm:t>
    </dgm:pt>
    <dgm:pt modelId="{3FCA0F6D-741A-412D-9AB7-8934CF07FB9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Min. Urban development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E5E372D-56CF-4393-81AE-26DFADAF42BE}" type="parTrans" cxnId="{5F319863-6BE2-4088-B8CE-5D105C6F5BA7}">
      <dgm:prSet/>
      <dgm:spPr/>
      <dgm:t>
        <a:bodyPr/>
        <a:lstStyle/>
        <a:p>
          <a:endParaRPr lang="en-US"/>
        </a:p>
      </dgm:t>
    </dgm:pt>
    <dgm:pt modelId="{79F21E4A-3270-4CEB-BE24-5FEE38D1560F}" type="sibTrans" cxnId="{5F319863-6BE2-4088-B8CE-5D105C6F5BA7}">
      <dgm:prSet/>
      <dgm:spPr/>
      <dgm:t>
        <a:bodyPr/>
        <a:lstStyle/>
        <a:p>
          <a:endParaRPr lang="en-US"/>
        </a:p>
      </dgm:t>
    </dgm:pt>
    <dgm:pt modelId="{5ACA8495-BC80-4286-AA07-D35B4CB46CC4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 areas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1995F39-E856-427B-A495-065DAF312807}" type="parTrans" cxnId="{E4DA8564-6771-44A0-A2AA-99E287B79A68}">
      <dgm:prSet/>
      <dgm:spPr/>
      <dgm:t>
        <a:bodyPr/>
        <a:lstStyle/>
        <a:p>
          <a:endParaRPr lang="en-US"/>
        </a:p>
      </dgm:t>
    </dgm:pt>
    <dgm:pt modelId="{0D3D04C8-D11F-49EC-BD43-5D57AE16713F}" type="sibTrans" cxnId="{E4DA8564-6771-44A0-A2AA-99E287B79A68}">
      <dgm:prSet/>
      <dgm:spPr/>
      <dgm:t>
        <a:bodyPr/>
        <a:lstStyle/>
        <a:p>
          <a:endParaRPr lang="en-US"/>
        </a:p>
      </dgm:t>
    </dgm:pt>
    <dgm:pt modelId="{62BDA598-152F-4FB2-B025-7D30A11FC587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Min. Drinking water and 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5D2324E-53FD-4540-BAAA-9483870C29AF}" type="parTrans" cxnId="{465F2C62-A7CC-4609-AB8D-E795A142A741}">
      <dgm:prSet/>
      <dgm:spPr/>
      <dgm:t>
        <a:bodyPr/>
        <a:lstStyle/>
        <a:p>
          <a:endParaRPr lang="en-US"/>
        </a:p>
      </dgm:t>
    </dgm:pt>
    <dgm:pt modelId="{AF17A8F7-861F-425C-A64F-599D24A6ECDB}" type="sibTrans" cxnId="{465F2C62-A7CC-4609-AB8D-E795A142A741}">
      <dgm:prSet/>
      <dgm:spPr/>
      <dgm:t>
        <a:bodyPr/>
        <a:lstStyle/>
        <a:p>
          <a:endParaRPr lang="en-US"/>
        </a:p>
      </dgm:t>
    </dgm:pt>
    <dgm:pt modelId="{33E1779D-EF81-431F-A13A-2A41625AAD23}" type="pres">
      <dgm:prSet presAssocID="{2FF0C2B7-0237-41F6-A02B-12E375FFAA3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8E13D0-A5EC-4EF9-A7A6-BEC6E1E72EA8}" type="pres">
      <dgm:prSet presAssocID="{5ACA8495-BC80-4286-AA07-D35B4CB46CC4}" presName="comp" presStyleCnt="0"/>
      <dgm:spPr/>
      <dgm:t>
        <a:bodyPr/>
        <a:lstStyle/>
        <a:p>
          <a:endParaRPr lang="en-US"/>
        </a:p>
      </dgm:t>
    </dgm:pt>
    <dgm:pt modelId="{6B374A15-40F1-4256-B81E-11074DDCFAAD}" type="pres">
      <dgm:prSet presAssocID="{5ACA8495-BC80-4286-AA07-D35B4CB46CC4}" presName="box" presStyleLbl="node1" presStyleIdx="0" presStyleCnt="2"/>
      <dgm:spPr/>
      <dgm:t>
        <a:bodyPr/>
        <a:lstStyle/>
        <a:p>
          <a:endParaRPr lang="en-US"/>
        </a:p>
      </dgm:t>
    </dgm:pt>
    <dgm:pt modelId="{98F1F656-407F-4960-BADC-C4C79C4B82D4}" type="pres">
      <dgm:prSet presAssocID="{5ACA8495-BC80-4286-AA07-D35B4CB46CC4}" presName="img" presStyleLbl="fgImgPlace1" presStyleIdx="0" presStyleCnt="2" custScaleX="124987" custScaleY="8109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4777AC7-E0A3-410C-AE7F-1F2B00FED39D}" type="pres">
      <dgm:prSet presAssocID="{5ACA8495-BC80-4286-AA07-D35B4CB46CC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307785-A423-4DAC-BC0B-66D6D14F842D}" type="pres">
      <dgm:prSet presAssocID="{0D3D04C8-D11F-49EC-BD43-5D57AE16713F}" presName="spacer" presStyleCnt="0"/>
      <dgm:spPr/>
      <dgm:t>
        <a:bodyPr/>
        <a:lstStyle/>
        <a:p>
          <a:endParaRPr lang="en-US"/>
        </a:p>
      </dgm:t>
    </dgm:pt>
    <dgm:pt modelId="{FAC5520B-F917-4CF5-8976-1C16DB2AEEAA}" type="pres">
      <dgm:prSet presAssocID="{CCD49FAD-BD36-4033-A715-3C7BA65FFFCD}" presName="comp" presStyleCnt="0"/>
      <dgm:spPr/>
      <dgm:t>
        <a:bodyPr/>
        <a:lstStyle/>
        <a:p>
          <a:endParaRPr lang="en-US"/>
        </a:p>
      </dgm:t>
    </dgm:pt>
    <dgm:pt modelId="{94C20DDA-B4D8-4DBE-A354-A72076072B0F}" type="pres">
      <dgm:prSet presAssocID="{CCD49FAD-BD36-4033-A715-3C7BA65FFFCD}" presName="box" presStyleLbl="node1" presStyleIdx="1" presStyleCnt="2"/>
      <dgm:spPr/>
      <dgm:t>
        <a:bodyPr/>
        <a:lstStyle/>
        <a:p>
          <a:endParaRPr lang="en-US"/>
        </a:p>
      </dgm:t>
    </dgm:pt>
    <dgm:pt modelId="{FA38649A-1704-4DAD-AC7D-A0A2DDFE1DC3}" type="pres">
      <dgm:prSet presAssocID="{CCD49FAD-BD36-4033-A715-3C7BA65FFFCD}" presName="img" presStyleLbl="fgImgPlace1" presStyleIdx="1" presStyleCnt="2" custScaleX="117463" custScaleY="8109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3CCFAB-AB48-45F9-9D36-BC55B36EF8A7}" type="pres">
      <dgm:prSet presAssocID="{CCD49FAD-BD36-4033-A715-3C7BA65FFFC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637A4A-7CA8-420D-80C6-BCDC9F7C1611}" type="presOf" srcId="{CCD49FAD-BD36-4033-A715-3C7BA65FFFCD}" destId="{94C20DDA-B4D8-4DBE-A354-A72076072B0F}" srcOrd="0" destOrd="0" presId="urn:microsoft.com/office/officeart/2005/8/layout/vList4"/>
    <dgm:cxn modelId="{EB2E2C91-BB6D-4FC4-9B64-69F1A05D378E}" type="presOf" srcId="{3FCA0F6D-741A-412D-9AB7-8934CF07FB92}" destId="{94C20DDA-B4D8-4DBE-A354-A72076072B0F}" srcOrd="0" destOrd="1" presId="urn:microsoft.com/office/officeart/2005/8/layout/vList4"/>
    <dgm:cxn modelId="{86103099-AD91-4A21-8EFE-491DFF0E7FC2}" type="presOf" srcId="{5ACA8495-BC80-4286-AA07-D35B4CB46CC4}" destId="{E4777AC7-E0A3-410C-AE7F-1F2B00FED39D}" srcOrd="1" destOrd="0" presId="urn:microsoft.com/office/officeart/2005/8/layout/vList4"/>
    <dgm:cxn modelId="{7CEB34CD-E5A6-44A6-A4F1-DBDC6BDA3F4A}" srcId="{2FF0C2B7-0237-41F6-A02B-12E375FFAA37}" destId="{CCD49FAD-BD36-4033-A715-3C7BA65FFFCD}" srcOrd="1" destOrd="0" parTransId="{95A80B6D-C925-4776-8AF8-3CF1021332DE}" sibTransId="{8A986442-2F8C-458A-8E24-6B17B283E113}"/>
    <dgm:cxn modelId="{FD281369-CB19-4AA9-BFE8-8D4D2EE7D221}" type="presOf" srcId="{CCD49FAD-BD36-4033-A715-3C7BA65FFFCD}" destId="{893CCFAB-AB48-45F9-9D36-BC55B36EF8A7}" srcOrd="1" destOrd="0" presId="urn:microsoft.com/office/officeart/2005/8/layout/vList4"/>
    <dgm:cxn modelId="{62897B37-AE92-41AA-AE6F-9C7A571E3E93}" type="presOf" srcId="{2FF0C2B7-0237-41F6-A02B-12E375FFAA37}" destId="{33E1779D-EF81-431F-A13A-2A41625AAD23}" srcOrd="0" destOrd="0" presId="urn:microsoft.com/office/officeart/2005/8/layout/vList4"/>
    <dgm:cxn modelId="{962EC2C4-77DE-4A6E-9B97-895C35A0EB5F}" type="presOf" srcId="{3FCA0F6D-741A-412D-9AB7-8934CF07FB92}" destId="{893CCFAB-AB48-45F9-9D36-BC55B36EF8A7}" srcOrd="1" destOrd="1" presId="urn:microsoft.com/office/officeart/2005/8/layout/vList4"/>
    <dgm:cxn modelId="{8E7E3932-95CD-431E-9794-BE03EC63B941}" type="presOf" srcId="{5ACA8495-BC80-4286-AA07-D35B4CB46CC4}" destId="{6B374A15-40F1-4256-B81E-11074DDCFAAD}" srcOrd="0" destOrd="0" presId="urn:microsoft.com/office/officeart/2005/8/layout/vList4"/>
    <dgm:cxn modelId="{68CA92E1-5023-4867-9CA2-DD87238C4455}" type="presOf" srcId="{62BDA598-152F-4FB2-B025-7D30A11FC587}" destId="{6B374A15-40F1-4256-B81E-11074DDCFAAD}" srcOrd="0" destOrd="1" presId="urn:microsoft.com/office/officeart/2005/8/layout/vList4"/>
    <dgm:cxn modelId="{E4DA8564-6771-44A0-A2AA-99E287B79A68}" srcId="{2FF0C2B7-0237-41F6-A02B-12E375FFAA37}" destId="{5ACA8495-BC80-4286-AA07-D35B4CB46CC4}" srcOrd="0" destOrd="0" parTransId="{A1995F39-E856-427B-A495-065DAF312807}" sibTransId="{0D3D04C8-D11F-49EC-BD43-5D57AE16713F}"/>
    <dgm:cxn modelId="{B6AB8D40-7129-4787-A5E0-495167861C2F}" type="presOf" srcId="{62BDA598-152F-4FB2-B025-7D30A11FC587}" destId="{E4777AC7-E0A3-410C-AE7F-1F2B00FED39D}" srcOrd="1" destOrd="1" presId="urn:microsoft.com/office/officeart/2005/8/layout/vList4"/>
    <dgm:cxn modelId="{465F2C62-A7CC-4609-AB8D-E795A142A741}" srcId="{5ACA8495-BC80-4286-AA07-D35B4CB46CC4}" destId="{62BDA598-152F-4FB2-B025-7D30A11FC587}" srcOrd="0" destOrd="0" parTransId="{A5D2324E-53FD-4540-BAAA-9483870C29AF}" sibTransId="{AF17A8F7-861F-425C-A64F-599D24A6ECDB}"/>
    <dgm:cxn modelId="{5F319863-6BE2-4088-B8CE-5D105C6F5BA7}" srcId="{CCD49FAD-BD36-4033-A715-3C7BA65FFFCD}" destId="{3FCA0F6D-741A-412D-9AB7-8934CF07FB92}" srcOrd="0" destOrd="0" parTransId="{6E5E372D-56CF-4393-81AE-26DFADAF42BE}" sibTransId="{79F21E4A-3270-4CEB-BE24-5FEE38D1560F}"/>
    <dgm:cxn modelId="{5C22834D-6F30-4ADC-9171-EE34D6A326EF}" type="presParOf" srcId="{33E1779D-EF81-431F-A13A-2A41625AAD23}" destId="{C28E13D0-A5EC-4EF9-A7A6-BEC6E1E72EA8}" srcOrd="0" destOrd="0" presId="urn:microsoft.com/office/officeart/2005/8/layout/vList4"/>
    <dgm:cxn modelId="{CAE0765F-F6DB-4B48-ABB3-D444E463A276}" type="presParOf" srcId="{C28E13D0-A5EC-4EF9-A7A6-BEC6E1E72EA8}" destId="{6B374A15-40F1-4256-B81E-11074DDCFAAD}" srcOrd="0" destOrd="0" presId="urn:microsoft.com/office/officeart/2005/8/layout/vList4"/>
    <dgm:cxn modelId="{1DD9D6A0-2FAE-4F22-840D-C29021E3F1FB}" type="presParOf" srcId="{C28E13D0-A5EC-4EF9-A7A6-BEC6E1E72EA8}" destId="{98F1F656-407F-4960-BADC-C4C79C4B82D4}" srcOrd="1" destOrd="0" presId="urn:microsoft.com/office/officeart/2005/8/layout/vList4"/>
    <dgm:cxn modelId="{48630ADB-52AE-46DE-9BF6-F899E195FCE6}" type="presParOf" srcId="{C28E13D0-A5EC-4EF9-A7A6-BEC6E1E72EA8}" destId="{E4777AC7-E0A3-410C-AE7F-1F2B00FED39D}" srcOrd="2" destOrd="0" presId="urn:microsoft.com/office/officeart/2005/8/layout/vList4"/>
    <dgm:cxn modelId="{A858AB1C-0891-4A87-859A-06C74D78B377}" type="presParOf" srcId="{33E1779D-EF81-431F-A13A-2A41625AAD23}" destId="{0F307785-A423-4DAC-BC0B-66D6D14F842D}" srcOrd="1" destOrd="0" presId="urn:microsoft.com/office/officeart/2005/8/layout/vList4"/>
    <dgm:cxn modelId="{B4B7957F-640C-4125-BA92-6DF31E4F4925}" type="presParOf" srcId="{33E1779D-EF81-431F-A13A-2A41625AAD23}" destId="{FAC5520B-F917-4CF5-8976-1C16DB2AEEAA}" srcOrd="2" destOrd="0" presId="urn:microsoft.com/office/officeart/2005/8/layout/vList4"/>
    <dgm:cxn modelId="{4AC450F9-22FE-4DB4-91F5-1CFACE10D417}" type="presParOf" srcId="{FAC5520B-F917-4CF5-8976-1C16DB2AEEAA}" destId="{94C20DDA-B4D8-4DBE-A354-A72076072B0F}" srcOrd="0" destOrd="0" presId="urn:microsoft.com/office/officeart/2005/8/layout/vList4"/>
    <dgm:cxn modelId="{413CF832-2D37-49BA-859C-EA49CA654B49}" type="presParOf" srcId="{FAC5520B-F917-4CF5-8976-1C16DB2AEEAA}" destId="{FA38649A-1704-4DAD-AC7D-A0A2DDFE1DC3}" srcOrd="1" destOrd="0" presId="urn:microsoft.com/office/officeart/2005/8/layout/vList4"/>
    <dgm:cxn modelId="{D0265870-D7F7-4B1D-8E71-1FDFB0591C20}" type="presParOf" srcId="{FAC5520B-F917-4CF5-8976-1C16DB2AEEAA}" destId="{893CCFAB-AB48-45F9-9D36-BC55B36EF8A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E345AA7-D135-4A3A-B06A-001057DFE2B6}" type="doc">
      <dgm:prSet loTypeId="urn:microsoft.com/office/officeart/2005/8/layout/process2" loCatId="process" qsTypeId="urn:microsoft.com/office/officeart/2005/8/quickstyle/3d5" qsCatId="3D" csTypeId="urn:microsoft.com/office/officeart/2005/8/colors/accent1_2" csCatId="accent1" phldr="1"/>
      <dgm:spPr/>
    </dgm:pt>
    <dgm:pt modelId="{B0182F4F-8007-4A82-9A4A-07BD03E63C40}">
      <dgm:prSet phldrT="[Text]"/>
      <dgm:spPr/>
      <dgm:t>
        <a:bodyPr/>
        <a:lstStyle/>
        <a:p>
          <a:r>
            <a:rPr lang="en-US" dirty="0" smtClean="0"/>
            <a:t>National</a:t>
          </a:r>
          <a:endParaRPr lang="en-US" dirty="0"/>
        </a:p>
      </dgm:t>
    </dgm:pt>
    <dgm:pt modelId="{69AB2B64-E073-4049-BF5A-69428F79ED98}" type="parTrans" cxnId="{3F7AC088-746C-437F-AB71-D208DE1F08EF}">
      <dgm:prSet/>
      <dgm:spPr/>
      <dgm:t>
        <a:bodyPr/>
        <a:lstStyle/>
        <a:p>
          <a:endParaRPr lang="en-US"/>
        </a:p>
      </dgm:t>
    </dgm:pt>
    <dgm:pt modelId="{20483A8E-9987-4FE7-9DB9-2B32FCC35595}" type="sibTrans" cxnId="{3F7AC088-746C-437F-AB71-D208DE1F08EF}">
      <dgm:prSet/>
      <dgm:spPr/>
      <dgm:t>
        <a:bodyPr/>
        <a:lstStyle/>
        <a:p>
          <a:endParaRPr lang="en-US"/>
        </a:p>
      </dgm:t>
    </dgm:pt>
    <dgm:pt modelId="{9E72761F-F4E1-412C-B883-387FC8073B79}">
      <dgm:prSet phldrT="[Text]"/>
      <dgm:spPr/>
      <dgm:t>
        <a:bodyPr/>
        <a:lstStyle/>
        <a:p>
          <a:r>
            <a:rPr lang="en-US" dirty="0" smtClean="0"/>
            <a:t>District collector</a:t>
          </a:r>
          <a:endParaRPr lang="en-US" dirty="0"/>
        </a:p>
      </dgm:t>
    </dgm:pt>
    <dgm:pt modelId="{FCC79A0C-C73E-441C-A9D5-2D188FEAE93D}" type="parTrans" cxnId="{38E8B635-18D7-4A79-96C9-74CA8708AD57}">
      <dgm:prSet/>
      <dgm:spPr/>
      <dgm:t>
        <a:bodyPr/>
        <a:lstStyle/>
        <a:p>
          <a:endParaRPr lang="en-US"/>
        </a:p>
      </dgm:t>
    </dgm:pt>
    <dgm:pt modelId="{10382100-B343-4723-ABBA-322D7D575B30}" type="sibTrans" cxnId="{38E8B635-18D7-4A79-96C9-74CA8708AD57}">
      <dgm:prSet/>
      <dgm:spPr/>
      <dgm:t>
        <a:bodyPr/>
        <a:lstStyle/>
        <a:p>
          <a:endParaRPr lang="en-US"/>
        </a:p>
      </dgm:t>
    </dgm:pt>
    <dgm:pt modelId="{93E92ED0-B33B-4996-BA4A-83EB1CC982E0}">
      <dgm:prSet phldrT="[Text]"/>
      <dgm:spPr/>
      <dgm:t>
        <a:bodyPr/>
        <a:lstStyle/>
        <a:p>
          <a:r>
            <a:rPr lang="en-US" dirty="0" smtClean="0"/>
            <a:t>State level: Chief Secretary </a:t>
          </a:r>
          <a:endParaRPr lang="en-US" dirty="0"/>
        </a:p>
      </dgm:t>
    </dgm:pt>
    <dgm:pt modelId="{425CB47C-A324-4AD8-8906-FD91A94FB727}" type="parTrans" cxnId="{EF2379C4-8058-425E-9A34-4E75C40A80C5}">
      <dgm:prSet/>
      <dgm:spPr/>
      <dgm:t>
        <a:bodyPr/>
        <a:lstStyle/>
        <a:p>
          <a:endParaRPr lang="en-US"/>
        </a:p>
      </dgm:t>
    </dgm:pt>
    <dgm:pt modelId="{65C6B633-76C6-4725-9250-B97A3790D061}" type="sibTrans" cxnId="{EF2379C4-8058-425E-9A34-4E75C40A80C5}">
      <dgm:prSet/>
      <dgm:spPr/>
      <dgm:t>
        <a:bodyPr/>
        <a:lstStyle/>
        <a:p>
          <a:endParaRPr lang="en-US"/>
        </a:p>
      </dgm:t>
    </dgm:pt>
    <dgm:pt modelId="{40130CBF-6D60-4EC5-A7C0-F930AAED205F}">
      <dgm:prSet phldrT="[Text]"/>
      <dgm:spPr/>
      <dgm:t>
        <a:bodyPr/>
        <a:lstStyle/>
        <a:p>
          <a:r>
            <a:rPr lang="en-US" dirty="0" smtClean="0"/>
            <a:t>ULB/PRI</a:t>
          </a:r>
          <a:br>
            <a:rPr lang="en-US" dirty="0" smtClean="0"/>
          </a:br>
          <a:r>
            <a:rPr lang="en-US" dirty="0" err="1" smtClean="0"/>
            <a:t>Swatchchta</a:t>
          </a:r>
          <a:r>
            <a:rPr lang="en-US" dirty="0" smtClean="0"/>
            <a:t> </a:t>
          </a:r>
          <a:r>
            <a:rPr lang="en-US" dirty="0" err="1" smtClean="0"/>
            <a:t>Doot</a:t>
          </a:r>
          <a:r>
            <a:rPr lang="en-US" dirty="0" smtClean="0"/>
            <a:t> (IEC)</a:t>
          </a:r>
          <a:endParaRPr lang="en-US" dirty="0"/>
        </a:p>
      </dgm:t>
    </dgm:pt>
    <dgm:pt modelId="{9D8FB57E-341A-4F55-98A1-200C3C04309C}" type="parTrans" cxnId="{49085690-9E88-48DD-8840-559AC6B0E384}">
      <dgm:prSet/>
      <dgm:spPr/>
      <dgm:t>
        <a:bodyPr/>
        <a:lstStyle/>
        <a:p>
          <a:endParaRPr lang="en-US"/>
        </a:p>
      </dgm:t>
    </dgm:pt>
    <dgm:pt modelId="{45910F6F-1E68-4C7F-A71E-66A4A35E1C48}" type="sibTrans" cxnId="{49085690-9E88-48DD-8840-559AC6B0E384}">
      <dgm:prSet/>
      <dgm:spPr/>
      <dgm:t>
        <a:bodyPr/>
        <a:lstStyle/>
        <a:p>
          <a:endParaRPr lang="en-US"/>
        </a:p>
      </dgm:t>
    </dgm:pt>
    <dgm:pt modelId="{1D15AF46-290E-4B14-BC42-41BE98816CC8}" type="pres">
      <dgm:prSet presAssocID="{1E345AA7-D135-4A3A-B06A-001057DFE2B6}" presName="linearFlow" presStyleCnt="0">
        <dgm:presLayoutVars>
          <dgm:resizeHandles val="exact"/>
        </dgm:presLayoutVars>
      </dgm:prSet>
      <dgm:spPr/>
    </dgm:pt>
    <dgm:pt modelId="{70474AAF-AC26-439A-ADFA-F3E128F4A28D}" type="pres">
      <dgm:prSet presAssocID="{B0182F4F-8007-4A82-9A4A-07BD03E63C4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B25FD-F6AC-4BE0-9CB7-02B64E4F1556}" type="pres">
      <dgm:prSet presAssocID="{20483A8E-9987-4FE7-9DB9-2B32FCC3559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49CF23E-FBFF-4FC4-9AD7-F9AEDC749CD3}" type="pres">
      <dgm:prSet presAssocID="{20483A8E-9987-4FE7-9DB9-2B32FCC35595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B3FCE57-0D2E-480C-A943-3D6837EF04C9}" type="pres">
      <dgm:prSet presAssocID="{93E92ED0-B33B-4996-BA4A-83EB1CC982E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DDF90-3241-44B3-81B9-EF99AB252A05}" type="pres">
      <dgm:prSet presAssocID="{65C6B633-76C6-4725-9250-B97A3790D06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378B0E-80AA-4F16-901C-7C8E7E0DA5CB}" type="pres">
      <dgm:prSet presAssocID="{65C6B633-76C6-4725-9250-B97A3790D061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D8D1A18-EF00-4D88-9816-82B60BF3294C}" type="pres">
      <dgm:prSet presAssocID="{9E72761F-F4E1-412C-B883-387FC8073B7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13EB7-9581-4D24-96D6-5F206612D333}" type="pres">
      <dgm:prSet presAssocID="{10382100-B343-4723-ABBA-322D7D575B3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BD24F318-F3E9-4D57-AF97-B262BB0CE1F1}" type="pres">
      <dgm:prSet presAssocID="{10382100-B343-4723-ABBA-322D7D575B3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58AE2C4-FA73-4B2D-B8AF-CE5CBFAA9712}" type="pres">
      <dgm:prSet presAssocID="{40130CBF-6D60-4EC5-A7C0-F930AAED205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918083-63F3-4C18-A2F7-7438A9273D73}" type="presOf" srcId="{10382100-B343-4723-ABBA-322D7D575B30}" destId="{3EC13EB7-9581-4D24-96D6-5F206612D333}" srcOrd="0" destOrd="0" presId="urn:microsoft.com/office/officeart/2005/8/layout/process2"/>
    <dgm:cxn modelId="{62A0E2DF-46EA-48B4-B35E-73847EF25EDC}" type="presOf" srcId="{20483A8E-9987-4FE7-9DB9-2B32FCC35595}" destId="{B9AB25FD-F6AC-4BE0-9CB7-02B64E4F1556}" srcOrd="0" destOrd="0" presId="urn:microsoft.com/office/officeart/2005/8/layout/process2"/>
    <dgm:cxn modelId="{68F8406F-4D1A-464A-B9AC-25D8B841119A}" type="presOf" srcId="{93E92ED0-B33B-4996-BA4A-83EB1CC982E0}" destId="{4B3FCE57-0D2E-480C-A943-3D6837EF04C9}" srcOrd="0" destOrd="0" presId="urn:microsoft.com/office/officeart/2005/8/layout/process2"/>
    <dgm:cxn modelId="{059AFDF7-8314-41D9-A690-7EE53EEA2BBF}" type="presOf" srcId="{65C6B633-76C6-4725-9250-B97A3790D061}" destId="{659DDF90-3241-44B3-81B9-EF99AB252A05}" srcOrd="0" destOrd="0" presId="urn:microsoft.com/office/officeart/2005/8/layout/process2"/>
    <dgm:cxn modelId="{BC83A8AD-7085-4764-ACAA-C2CC4836C9EF}" type="presOf" srcId="{20483A8E-9987-4FE7-9DB9-2B32FCC35595}" destId="{E49CF23E-FBFF-4FC4-9AD7-F9AEDC749CD3}" srcOrd="1" destOrd="0" presId="urn:microsoft.com/office/officeart/2005/8/layout/process2"/>
    <dgm:cxn modelId="{72259155-8097-4B41-8986-A5B2AB870EC4}" type="presOf" srcId="{9E72761F-F4E1-412C-B883-387FC8073B79}" destId="{6D8D1A18-EF00-4D88-9816-82B60BF3294C}" srcOrd="0" destOrd="0" presId="urn:microsoft.com/office/officeart/2005/8/layout/process2"/>
    <dgm:cxn modelId="{2974CE51-2C76-48D2-897D-04C30DAAF173}" type="presOf" srcId="{1E345AA7-D135-4A3A-B06A-001057DFE2B6}" destId="{1D15AF46-290E-4B14-BC42-41BE98816CC8}" srcOrd="0" destOrd="0" presId="urn:microsoft.com/office/officeart/2005/8/layout/process2"/>
    <dgm:cxn modelId="{49085690-9E88-48DD-8840-559AC6B0E384}" srcId="{1E345AA7-D135-4A3A-B06A-001057DFE2B6}" destId="{40130CBF-6D60-4EC5-A7C0-F930AAED205F}" srcOrd="3" destOrd="0" parTransId="{9D8FB57E-341A-4F55-98A1-200C3C04309C}" sibTransId="{45910F6F-1E68-4C7F-A71E-66A4A35E1C48}"/>
    <dgm:cxn modelId="{A88843BB-37A7-417E-B649-3651F7B67679}" type="presOf" srcId="{40130CBF-6D60-4EC5-A7C0-F930AAED205F}" destId="{858AE2C4-FA73-4B2D-B8AF-CE5CBFAA9712}" srcOrd="0" destOrd="0" presId="urn:microsoft.com/office/officeart/2005/8/layout/process2"/>
    <dgm:cxn modelId="{EF2379C4-8058-425E-9A34-4E75C40A80C5}" srcId="{1E345AA7-D135-4A3A-B06A-001057DFE2B6}" destId="{93E92ED0-B33B-4996-BA4A-83EB1CC982E0}" srcOrd="1" destOrd="0" parTransId="{425CB47C-A324-4AD8-8906-FD91A94FB727}" sibTransId="{65C6B633-76C6-4725-9250-B97A3790D061}"/>
    <dgm:cxn modelId="{3F7AC088-746C-437F-AB71-D208DE1F08EF}" srcId="{1E345AA7-D135-4A3A-B06A-001057DFE2B6}" destId="{B0182F4F-8007-4A82-9A4A-07BD03E63C40}" srcOrd="0" destOrd="0" parTransId="{69AB2B64-E073-4049-BF5A-69428F79ED98}" sibTransId="{20483A8E-9987-4FE7-9DB9-2B32FCC35595}"/>
    <dgm:cxn modelId="{F61E0024-EE99-48D4-859C-E933542F207E}" type="presOf" srcId="{B0182F4F-8007-4A82-9A4A-07BD03E63C40}" destId="{70474AAF-AC26-439A-ADFA-F3E128F4A28D}" srcOrd="0" destOrd="0" presId="urn:microsoft.com/office/officeart/2005/8/layout/process2"/>
    <dgm:cxn modelId="{38E8B635-18D7-4A79-96C9-74CA8708AD57}" srcId="{1E345AA7-D135-4A3A-B06A-001057DFE2B6}" destId="{9E72761F-F4E1-412C-B883-387FC8073B79}" srcOrd="2" destOrd="0" parTransId="{FCC79A0C-C73E-441C-A9D5-2D188FEAE93D}" sibTransId="{10382100-B343-4723-ABBA-322D7D575B30}"/>
    <dgm:cxn modelId="{90C9FF51-2573-4212-81DD-281E1A5CD003}" type="presOf" srcId="{65C6B633-76C6-4725-9250-B97A3790D061}" destId="{86378B0E-80AA-4F16-901C-7C8E7E0DA5CB}" srcOrd="1" destOrd="0" presId="urn:microsoft.com/office/officeart/2005/8/layout/process2"/>
    <dgm:cxn modelId="{55B2F317-77C6-4614-8D25-F03485EC02F4}" type="presOf" srcId="{10382100-B343-4723-ABBA-322D7D575B30}" destId="{BD24F318-F3E9-4D57-AF97-B262BB0CE1F1}" srcOrd="1" destOrd="0" presId="urn:microsoft.com/office/officeart/2005/8/layout/process2"/>
    <dgm:cxn modelId="{09C81842-417A-4036-94F6-36F7BAABC2B5}" type="presParOf" srcId="{1D15AF46-290E-4B14-BC42-41BE98816CC8}" destId="{70474AAF-AC26-439A-ADFA-F3E128F4A28D}" srcOrd="0" destOrd="0" presId="urn:microsoft.com/office/officeart/2005/8/layout/process2"/>
    <dgm:cxn modelId="{D6FCA194-C6DB-4720-93EC-4806B9E2A3B4}" type="presParOf" srcId="{1D15AF46-290E-4B14-BC42-41BE98816CC8}" destId="{B9AB25FD-F6AC-4BE0-9CB7-02B64E4F1556}" srcOrd="1" destOrd="0" presId="urn:microsoft.com/office/officeart/2005/8/layout/process2"/>
    <dgm:cxn modelId="{4D029D25-D8C9-4BC2-A832-8B9019FDE4BD}" type="presParOf" srcId="{B9AB25FD-F6AC-4BE0-9CB7-02B64E4F1556}" destId="{E49CF23E-FBFF-4FC4-9AD7-F9AEDC749CD3}" srcOrd="0" destOrd="0" presId="urn:microsoft.com/office/officeart/2005/8/layout/process2"/>
    <dgm:cxn modelId="{9790CF2E-30D8-4B47-B01B-CBBB16616E26}" type="presParOf" srcId="{1D15AF46-290E-4B14-BC42-41BE98816CC8}" destId="{4B3FCE57-0D2E-480C-A943-3D6837EF04C9}" srcOrd="2" destOrd="0" presId="urn:microsoft.com/office/officeart/2005/8/layout/process2"/>
    <dgm:cxn modelId="{C5958F2E-5178-496B-A627-6A545C8A8DBF}" type="presParOf" srcId="{1D15AF46-290E-4B14-BC42-41BE98816CC8}" destId="{659DDF90-3241-44B3-81B9-EF99AB252A05}" srcOrd="3" destOrd="0" presId="urn:microsoft.com/office/officeart/2005/8/layout/process2"/>
    <dgm:cxn modelId="{3F685F66-0DF2-4234-B20E-C3987935F305}" type="presParOf" srcId="{659DDF90-3241-44B3-81B9-EF99AB252A05}" destId="{86378B0E-80AA-4F16-901C-7C8E7E0DA5CB}" srcOrd="0" destOrd="0" presId="urn:microsoft.com/office/officeart/2005/8/layout/process2"/>
    <dgm:cxn modelId="{138C1819-7863-479A-A639-284BDAA2007C}" type="presParOf" srcId="{1D15AF46-290E-4B14-BC42-41BE98816CC8}" destId="{6D8D1A18-EF00-4D88-9816-82B60BF3294C}" srcOrd="4" destOrd="0" presId="urn:microsoft.com/office/officeart/2005/8/layout/process2"/>
    <dgm:cxn modelId="{FD131EA4-6098-4AC9-84BD-FB06582D0248}" type="presParOf" srcId="{1D15AF46-290E-4B14-BC42-41BE98816CC8}" destId="{3EC13EB7-9581-4D24-96D6-5F206612D333}" srcOrd="5" destOrd="0" presId="urn:microsoft.com/office/officeart/2005/8/layout/process2"/>
    <dgm:cxn modelId="{75ECEE43-8610-4E62-8EFB-42FB94D3598C}" type="presParOf" srcId="{3EC13EB7-9581-4D24-96D6-5F206612D333}" destId="{BD24F318-F3E9-4D57-AF97-B262BB0CE1F1}" srcOrd="0" destOrd="0" presId="urn:microsoft.com/office/officeart/2005/8/layout/process2"/>
    <dgm:cxn modelId="{22E8853E-F88F-45EE-ADE3-842E35EF4AB3}" type="presParOf" srcId="{1D15AF46-290E-4B14-BC42-41BE98816CC8}" destId="{858AE2C4-FA73-4B2D-B8AF-CE5CBFAA971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622AC5A-99D7-4356-8C23-7CED04922D6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C4DF55-952C-4442-9ACA-7867186ABB63}">
      <dgm:prSet phldrT="[Text]"/>
      <dgm:spPr/>
      <dgm:t>
        <a:bodyPr/>
        <a:lstStyle/>
        <a:p>
          <a:r>
            <a:rPr lang="en-US" dirty="0" smtClean="0"/>
            <a:t>Rural</a:t>
          </a:r>
        </a:p>
      </dgm:t>
    </dgm:pt>
    <dgm:pt modelId="{D4D06CEB-759F-4F77-A1A8-28DAB55400DE}" type="parTrans" cxnId="{03292867-23FF-404E-9DA9-99CD00C30DD5}">
      <dgm:prSet/>
      <dgm:spPr/>
      <dgm:t>
        <a:bodyPr/>
        <a:lstStyle/>
        <a:p>
          <a:endParaRPr lang="en-US"/>
        </a:p>
      </dgm:t>
    </dgm:pt>
    <dgm:pt modelId="{0A325FDC-2158-40B9-A69A-BE8141EF6789}" type="sibTrans" cxnId="{03292867-23FF-404E-9DA9-99CD00C30DD5}">
      <dgm:prSet/>
      <dgm:spPr/>
      <dgm:t>
        <a:bodyPr/>
        <a:lstStyle/>
        <a:p>
          <a:endParaRPr lang="en-US"/>
        </a:p>
      </dgm:t>
    </dgm:pt>
    <dgm:pt modelId="{3BCAD001-0434-41D8-8498-9DF2F221727B}">
      <dgm:prSet phldrT="[Text]"/>
      <dgm:spPr/>
      <dgm:t>
        <a:bodyPr/>
        <a:lstStyle/>
        <a:p>
          <a:r>
            <a:rPr lang="en-US" dirty="0" smtClean="0"/>
            <a:t>Community (2L) incl. 14</a:t>
          </a:r>
          <a:r>
            <a:rPr lang="en-US" baseline="30000" dirty="0" smtClean="0"/>
            <a:t>th</a:t>
          </a:r>
          <a:r>
            <a:rPr lang="en-US" dirty="0" smtClean="0"/>
            <a:t> FC grant for PRI</a:t>
          </a:r>
          <a:endParaRPr lang="en-US" dirty="0"/>
        </a:p>
      </dgm:t>
    </dgm:pt>
    <dgm:pt modelId="{F613BEBC-B296-400C-A5A1-DAD402A5F0FB}" type="parTrans" cxnId="{B2DFFC64-5CA6-48F0-B061-554F72F10E39}">
      <dgm:prSet/>
      <dgm:spPr/>
      <dgm:t>
        <a:bodyPr/>
        <a:lstStyle/>
        <a:p>
          <a:endParaRPr lang="en-US"/>
        </a:p>
      </dgm:t>
    </dgm:pt>
    <dgm:pt modelId="{AD88E291-3C2F-4DDA-A9BA-ADDD9A49488C}" type="sibTrans" cxnId="{B2DFFC64-5CA6-48F0-B061-554F72F10E39}">
      <dgm:prSet/>
      <dgm:spPr/>
      <dgm:t>
        <a:bodyPr/>
        <a:lstStyle/>
        <a:p>
          <a:endParaRPr lang="en-US"/>
        </a:p>
      </dgm:t>
    </dgm:pt>
    <dgm:pt modelId="{0A479AA8-327F-406B-81D3-B34FE068870D}">
      <dgm:prSet phldrT="[Text]"/>
      <dgm:spPr/>
      <dgm:t>
        <a:bodyPr/>
        <a:lstStyle/>
        <a:p>
          <a:r>
            <a:rPr lang="en-US" dirty="0" smtClean="0"/>
            <a:t>Urban</a:t>
          </a:r>
          <a:endParaRPr lang="en-US" dirty="0"/>
        </a:p>
      </dgm:t>
    </dgm:pt>
    <dgm:pt modelId="{98FC1B68-CDBD-4267-91A8-8AE587083F0F}" type="parTrans" cxnId="{0989B691-BC4A-42B1-952A-CA362F87A269}">
      <dgm:prSet/>
      <dgm:spPr/>
      <dgm:t>
        <a:bodyPr/>
        <a:lstStyle/>
        <a:p>
          <a:endParaRPr lang="en-US"/>
        </a:p>
      </dgm:t>
    </dgm:pt>
    <dgm:pt modelId="{3FBE0C7B-94BB-4A7D-BC20-B7781C429507}" type="sibTrans" cxnId="{0989B691-BC4A-42B1-952A-CA362F87A269}">
      <dgm:prSet/>
      <dgm:spPr/>
      <dgm:t>
        <a:bodyPr/>
        <a:lstStyle/>
        <a:p>
          <a:endParaRPr lang="en-US"/>
        </a:p>
      </dgm:t>
    </dgm:pt>
    <dgm:pt modelId="{7158D85D-A27C-49BD-B00D-BDA3E468D8E1}">
      <dgm:prSet phldrT="[Text]"/>
      <dgm:spPr/>
      <dgm:t>
        <a:bodyPr/>
        <a:lstStyle/>
        <a:p>
          <a:r>
            <a:rPr lang="en-US" dirty="0" smtClean="0"/>
            <a:t>Individual (12k)</a:t>
          </a:r>
          <a:endParaRPr lang="en-US" dirty="0"/>
        </a:p>
      </dgm:t>
    </dgm:pt>
    <dgm:pt modelId="{959BD7DA-76A7-467C-91F6-AA31300B2A2E}" type="parTrans" cxnId="{974D2029-A45E-4C70-85A2-D3933971EFF7}">
      <dgm:prSet/>
      <dgm:spPr/>
      <dgm:t>
        <a:bodyPr/>
        <a:lstStyle/>
        <a:p>
          <a:endParaRPr lang="en-US"/>
        </a:p>
      </dgm:t>
    </dgm:pt>
    <dgm:pt modelId="{4834B041-6E1B-418C-BF9B-91A6B530AA1D}" type="sibTrans" cxnId="{974D2029-A45E-4C70-85A2-D3933971EFF7}">
      <dgm:prSet/>
      <dgm:spPr/>
      <dgm:t>
        <a:bodyPr/>
        <a:lstStyle/>
        <a:p>
          <a:endParaRPr lang="en-US"/>
        </a:p>
      </dgm:t>
    </dgm:pt>
    <dgm:pt modelId="{8B3E58F8-24A9-4D80-B533-1413C4B61261}">
      <dgm:prSet phldrT="[Text]"/>
      <dgm:spPr/>
      <dgm:t>
        <a:bodyPr/>
        <a:lstStyle/>
        <a:p>
          <a:r>
            <a:rPr lang="en-US" dirty="0" smtClean="0"/>
            <a:t>Individual (4k)</a:t>
          </a:r>
          <a:endParaRPr lang="en-US" dirty="0"/>
        </a:p>
      </dgm:t>
    </dgm:pt>
    <dgm:pt modelId="{B2CF4BE2-7C54-470E-99F3-87C07809B836}" type="parTrans" cxnId="{686DB942-CFAB-44D9-A234-9276A80857BA}">
      <dgm:prSet/>
      <dgm:spPr/>
      <dgm:t>
        <a:bodyPr/>
        <a:lstStyle/>
        <a:p>
          <a:endParaRPr lang="en-US"/>
        </a:p>
      </dgm:t>
    </dgm:pt>
    <dgm:pt modelId="{65DA8B51-73A5-4D6D-B1A1-2868DF4EE7AE}" type="sibTrans" cxnId="{686DB942-CFAB-44D9-A234-9276A80857BA}">
      <dgm:prSet/>
      <dgm:spPr/>
      <dgm:t>
        <a:bodyPr/>
        <a:lstStyle/>
        <a:p>
          <a:endParaRPr lang="en-US"/>
        </a:p>
      </dgm:t>
    </dgm:pt>
    <dgm:pt modelId="{31C222C4-7B3F-419D-88F6-64572BFE966F}">
      <dgm:prSet phldrT="[Text]"/>
      <dgm:spPr/>
      <dgm:t>
        <a:bodyPr/>
        <a:lstStyle/>
        <a:p>
          <a:r>
            <a:rPr lang="en-US" dirty="0" smtClean="0"/>
            <a:t>Community toilets @slums</a:t>
          </a:r>
          <a:endParaRPr lang="en-US" dirty="0"/>
        </a:p>
      </dgm:t>
    </dgm:pt>
    <dgm:pt modelId="{82B452DC-D5D7-43BC-B2B8-E0C24E7E95EF}" type="parTrans" cxnId="{5DD9AB0B-072B-47EB-883C-50A72074D74D}">
      <dgm:prSet/>
      <dgm:spPr/>
      <dgm:t>
        <a:bodyPr/>
        <a:lstStyle/>
        <a:p>
          <a:endParaRPr lang="en-US"/>
        </a:p>
      </dgm:t>
    </dgm:pt>
    <dgm:pt modelId="{D0AE418E-D619-4604-97C0-538D87716A6F}" type="sibTrans" cxnId="{5DD9AB0B-072B-47EB-883C-50A72074D74D}">
      <dgm:prSet/>
      <dgm:spPr/>
      <dgm:t>
        <a:bodyPr/>
        <a:lstStyle/>
        <a:p>
          <a:endParaRPr lang="en-US"/>
        </a:p>
      </dgm:t>
    </dgm:pt>
    <dgm:pt modelId="{FC6E4C4A-A309-4866-BD81-492E4AF3345F}">
      <dgm:prSet phldrT="[Text]"/>
      <dgm:spPr/>
      <dgm:t>
        <a:bodyPr/>
        <a:lstStyle/>
        <a:p>
          <a:r>
            <a:rPr lang="en-US" dirty="0" smtClean="0"/>
            <a:t>Temporary @ construction sites</a:t>
          </a:r>
          <a:endParaRPr lang="en-US" dirty="0"/>
        </a:p>
      </dgm:t>
    </dgm:pt>
    <dgm:pt modelId="{19D80812-F612-446E-97FF-95CF04CA1B80}" type="parTrans" cxnId="{BCFCDE8F-7A36-430C-9327-A69EB7532666}">
      <dgm:prSet/>
      <dgm:spPr/>
      <dgm:t>
        <a:bodyPr/>
        <a:lstStyle/>
        <a:p>
          <a:endParaRPr lang="en-US"/>
        </a:p>
      </dgm:t>
    </dgm:pt>
    <dgm:pt modelId="{2EF41AA3-0532-4561-8B40-52BB6C2AA62F}" type="sibTrans" cxnId="{BCFCDE8F-7A36-430C-9327-A69EB7532666}">
      <dgm:prSet/>
      <dgm:spPr/>
      <dgm:t>
        <a:bodyPr/>
        <a:lstStyle/>
        <a:p>
          <a:endParaRPr lang="en-US"/>
        </a:p>
      </dgm:t>
    </dgm:pt>
    <dgm:pt modelId="{E67ECC47-35CC-4ABA-BE2A-27C611A6E4C7}">
      <dgm:prSet phldrT="[Text]"/>
      <dgm:spPr/>
      <dgm:t>
        <a:bodyPr/>
        <a:lstStyle/>
        <a:p>
          <a:r>
            <a:rPr lang="en-US" dirty="0" smtClean="0"/>
            <a:t>Public Toilets @bus station, offices etc. (5y maintenance )</a:t>
          </a:r>
          <a:endParaRPr lang="en-US" dirty="0"/>
        </a:p>
      </dgm:t>
    </dgm:pt>
    <dgm:pt modelId="{A7E54372-BB5A-4DF8-B306-3D2EED486158}" type="parTrans" cxnId="{82B2DB9D-78C4-49E5-9BA0-FA1E5FE70854}">
      <dgm:prSet/>
      <dgm:spPr/>
      <dgm:t>
        <a:bodyPr/>
        <a:lstStyle/>
        <a:p>
          <a:endParaRPr lang="en-US"/>
        </a:p>
      </dgm:t>
    </dgm:pt>
    <dgm:pt modelId="{EC447F74-9FDD-43E3-9BFD-7C525FC24F47}" type="sibTrans" cxnId="{82B2DB9D-78C4-49E5-9BA0-FA1E5FE70854}">
      <dgm:prSet/>
      <dgm:spPr/>
      <dgm:t>
        <a:bodyPr/>
        <a:lstStyle/>
        <a:p>
          <a:endParaRPr lang="en-US"/>
        </a:p>
      </dgm:t>
    </dgm:pt>
    <dgm:pt modelId="{62F3EC47-D8C1-4D26-A149-CE6DFAC8D694}">
      <dgm:prSet phldrT="[Text]"/>
      <dgm:spPr/>
      <dgm:t>
        <a:bodyPr/>
        <a:lstStyle/>
        <a:p>
          <a:r>
            <a:rPr lang="en-US" dirty="0" smtClean="0"/>
            <a:t>@School</a:t>
          </a:r>
          <a:endParaRPr lang="en-US" dirty="0"/>
        </a:p>
      </dgm:t>
    </dgm:pt>
    <dgm:pt modelId="{D42818B9-9E11-442F-A5FB-DA3E43C1C100}" type="parTrans" cxnId="{01799CF5-585B-4138-9648-5228DD41D962}">
      <dgm:prSet/>
      <dgm:spPr/>
      <dgm:t>
        <a:bodyPr/>
        <a:lstStyle/>
        <a:p>
          <a:endParaRPr lang="en-US"/>
        </a:p>
      </dgm:t>
    </dgm:pt>
    <dgm:pt modelId="{03E79B33-0BF6-4DFE-AB9C-7DF0FEF18080}" type="sibTrans" cxnId="{01799CF5-585B-4138-9648-5228DD41D962}">
      <dgm:prSet/>
      <dgm:spPr/>
      <dgm:t>
        <a:bodyPr/>
        <a:lstStyle/>
        <a:p>
          <a:endParaRPr lang="en-US"/>
        </a:p>
      </dgm:t>
    </dgm:pt>
    <dgm:pt modelId="{7D4D6EE2-5388-4D0C-8683-D388A268BE1E}" type="pres">
      <dgm:prSet presAssocID="{B622AC5A-99D7-4356-8C23-7CED04922D6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D7B8E-9311-4CC5-A0B1-FAB310EEB1F3}" type="pres">
      <dgm:prSet presAssocID="{DCC4DF55-952C-4442-9ACA-7867186ABB63}" presName="compNode" presStyleCnt="0"/>
      <dgm:spPr/>
      <dgm:t>
        <a:bodyPr/>
        <a:lstStyle/>
        <a:p>
          <a:endParaRPr lang="en-US"/>
        </a:p>
      </dgm:t>
    </dgm:pt>
    <dgm:pt modelId="{36736068-7E87-44D8-A48E-4B03C10012A5}" type="pres">
      <dgm:prSet presAssocID="{DCC4DF55-952C-4442-9ACA-7867186ABB63}" presName="aNode" presStyleLbl="bgShp" presStyleIdx="0" presStyleCnt="2"/>
      <dgm:spPr/>
      <dgm:t>
        <a:bodyPr/>
        <a:lstStyle/>
        <a:p>
          <a:endParaRPr lang="en-US"/>
        </a:p>
      </dgm:t>
    </dgm:pt>
    <dgm:pt modelId="{133F5C7C-FD5B-4EB5-B641-47BFC02537C7}" type="pres">
      <dgm:prSet presAssocID="{DCC4DF55-952C-4442-9ACA-7867186ABB63}" presName="textNode" presStyleLbl="bgShp" presStyleIdx="0" presStyleCnt="2"/>
      <dgm:spPr/>
      <dgm:t>
        <a:bodyPr/>
        <a:lstStyle/>
        <a:p>
          <a:endParaRPr lang="en-US"/>
        </a:p>
      </dgm:t>
    </dgm:pt>
    <dgm:pt modelId="{A956C410-3BD9-41CE-984E-CAC76FEB046A}" type="pres">
      <dgm:prSet presAssocID="{DCC4DF55-952C-4442-9ACA-7867186ABB63}" presName="compChildNode" presStyleCnt="0"/>
      <dgm:spPr/>
      <dgm:t>
        <a:bodyPr/>
        <a:lstStyle/>
        <a:p>
          <a:endParaRPr lang="en-US"/>
        </a:p>
      </dgm:t>
    </dgm:pt>
    <dgm:pt modelId="{6541F7C6-D6C3-4B7F-A210-D75EA97AF4C6}" type="pres">
      <dgm:prSet presAssocID="{DCC4DF55-952C-4442-9ACA-7867186ABB63}" presName="theInnerList" presStyleCnt="0"/>
      <dgm:spPr/>
      <dgm:t>
        <a:bodyPr/>
        <a:lstStyle/>
        <a:p>
          <a:endParaRPr lang="en-US"/>
        </a:p>
      </dgm:t>
    </dgm:pt>
    <dgm:pt modelId="{78E110D3-5DAF-4742-AC73-F5C79F4D2E0D}" type="pres">
      <dgm:prSet presAssocID="{7158D85D-A27C-49BD-B00D-BDA3E468D8E1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146EF-31B1-485A-80E9-5B13CAA8E748}" type="pres">
      <dgm:prSet presAssocID="{7158D85D-A27C-49BD-B00D-BDA3E468D8E1}" presName="aSpace2" presStyleCnt="0"/>
      <dgm:spPr/>
      <dgm:t>
        <a:bodyPr/>
        <a:lstStyle/>
        <a:p>
          <a:endParaRPr lang="en-US"/>
        </a:p>
      </dgm:t>
    </dgm:pt>
    <dgm:pt modelId="{714B1264-B874-4A95-B7F2-F4942496DAF5}" type="pres">
      <dgm:prSet presAssocID="{3BCAD001-0434-41D8-8498-9DF2F221727B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D9D76-4542-41FC-9E70-173637648EBB}" type="pres">
      <dgm:prSet presAssocID="{3BCAD001-0434-41D8-8498-9DF2F221727B}" presName="aSpace2" presStyleCnt="0"/>
      <dgm:spPr/>
      <dgm:t>
        <a:bodyPr/>
        <a:lstStyle/>
        <a:p>
          <a:endParaRPr lang="en-US"/>
        </a:p>
      </dgm:t>
    </dgm:pt>
    <dgm:pt modelId="{EB106BBF-76C8-49A6-A638-03B84B1D9FD3}" type="pres">
      <dgm:prSet presAssocID="{62F3EC47-D8C1-4D26-A149-CE6DFAC8D694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2C6B6-2E0E-4DC0-8BFD-D7D610D5730D}" type="pres">
      <dgm:prSet presAssocID="{DCC4DF55-952C-4442-9ACA-7867186ABB63}" presName="aSpace" presStyleCnt="0"/>
      <dgm:spPr/>
      <dgm:t>
        <a:bodyPr/>
        <a:lstStyle/>
        <a:p>
          <a:endParaRPr lang="en-US"/>
        </a:p>
      </dgm:t>
    </dgm:pt>
    <dgm:pt modelId="{856A0DC4-506D-4DD0-B340-CC8D07C5D745}" type="pres">
      <dgm:prSet presAssocID="{0A479AA8-327F-406B-81D3-B34FE068870D}" presName="compNode" presStyleCnt="0"/>
      <dgm:spPr/>
      <dgm:t>
        <a:bodyPr/>
        <a:lstStyle/>
        <a:p>
          <a:endParaRPr lang="en-US"/>
        </a:p>
      </dgm:t>
    </dgm:pt>
    <dgm:pt modelId="{C0E213F6-158B-43CC-B38A-93C08A58629D}" type="pres">
      <dgm:prSet presAssocID="{0A479AA8-327F-406B-81D3-B34FE068870D}" presName="aNode" presStyleLbl="bgShp" presStyleIdx="1" presStyleCnt="2"/>
      <dgm:spPr/>
      <dgm:t>
        <a:bodyPr/>
        <a:lstStyle/>
        <a:p>
          <a:endParaRPr lang="en-US"/>
        </a:p>
      </dgm:t>
    </dgm:pt>
    <dgm:pt modelId="{ADDF03EB-57D4-4CE4-801D-9503417A1778}" type="pres">
      <dgm:prSet presAssocID="{0A479AA8-327F-406B-81D3-B34FE068870D}" presName="textNode" presStyleLbl="bgShp" presStyleIdx="1" presStyleCnt="2"/>
      <dgm:spPr/>
      <dgm:t>
        <a:bodyPr/>
        <a:lstStyle/>
        <a:p>
          <a:endParaRPr lang="en-US"/>
        </a:p>
      </dgm:t>
    </dgm:pt>
    <dgm:pt modelId="{54585C08-E703-4439-A086-5AC013FDF32B}" type="pres">
      <dgm:prSet presAssocID="{0A479AA8-327F-406B-81D3-B34FE068870D}" presName="compChildNode" presStyleCnt="0"/>
      <dgm:spPr/>
      <dgm:t>
        <a:bodyPr/>
        <a:lstStyle/>
        <a:p>
          <a:endParaRPr lang="en-US"/>
        </a:p>
      </dgm:t>
    </dgm:pt>
    <dgm:pt modelId="{561A72DD-16BC-45BF-AC1C-3ED7B65D4C1F}" type="pres">
      <dgm:prSet presAssocID="{0A479AA8-327F-406B-81D3-B34FE068870D}" presName="theInnerList" presStyleCnt="0"/>
      <dgm:spPr/>
      <dgm:t>
        <a:bodyPr/>
        <a:lstStyle/>
        <a:p>
          <a:endParaRPr lang="en-US"/>
        </a:p>
      </dgm:t>
    </dgm:pt>
    <dgm:pt modelId="{5FA10FB7-244D-4AEE-8A65-A96C4168C638}" type="pres">
      <dgm:prSet presAssocID="{8B3E58F8-24A9-4D80-B533-1413C4B61261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027EE-B63C-49BE-B660-25D0673726BB}" type="pres">
      <dgm:prSet presAssocID="{8B3E58F8-24A9-4D80-B533-1413C4B61261}" presName="aSpace2" presStyleCnt="0"/>
      <dgm:spPr/>
      <dgm:t>
        <a:bodyPr/>
        <a:lstStyle/>
        <a:p>
          <a:endParaRPr lang="en-US"/>
        </a:p>
      </dgm:t>
    </dgm:pt>
    <dgm:pt modelId="{984C7FE2-794E-410B-84DC-792BD0C17F08}" type="pres">
      <dgm:prSet presAssocID="{31C222C4-7B3F-419D-88F6-64572BFE966F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3BF8B-0282-41FA-AC65-5D665131078B}" type="pres">
      <dgm:prSet presAssocID="{31C222C4-7B3F-419D-88F6-64572BFE966F}" presName="aSpace2" presStyleCnt="0"/>
      <dgm:spPr/>
      <dgm:t>
        <a:bodyPr/>
        <a:lstStyle/>
        <a:p>
          <a:endParaRPr lang="en-US"/>
        </a:p>
      </dgm:t>
    </dgm:pt>
    <dgm:pt modelId="{2E986805-47CB-47B1-9B79-DF61EF7F4EB2}" type="pres">
      <dgm:prSet presAssocID="{E67ECC47-35CC-4ABA-BE2A-27C611A6E4C7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310E3F-0604-42B6-A1FC-EDA06B28F154}" type="pres">
      <dgm:prSet presAssocID="{E67ECC47-35CC-4ABA-BE2A-27C611A6E4C7}" presName="aSpace2" presStyleCnt="0"/>
      <dgm:spPr/>
      <dgm:t>
        <a:bodyPr/>
        <a:lstStyle/>
        <a:p>
          <a:endParaRPr lang="en-US"/>
        </a:p>
      </dgm:t>
    </dgm:pt>
    <dgm:pt modelId="{AA04303D-BB51-4345-808E-8D34104B9923}" type="pres">
      <dgm:prSet presAssocID="{FC6E4C4A-A309-4866-BD81-492E4AF3345F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EFAF6B-6F98-466D-89E3-1D340333D58F}" type="presOf" srcId="{8B3E58F8-24A9-4D80-B533-1413C4B61261}" destId="{5FA10FB7-244D-4AEE-8A65-A96C4168C638}" srcOrd="0" destOrd="0" presId="urn:microsoft.com/office/officeart/2005/8/layout/lProcess2"/>
    <dgm:cxn modelId="{AD8950FF-4CDF-4189-9194-94FFAB4B933A}" type="presOf" srcId="{0A479AA8-327F-406B-81D3-B34FE068870D}" destId="{ADDF03EB-57D4-4CE4-801D-9503417A1778}" srcOrd="1" destOrd="0" presId="urn:microsoft.com/office/officeart/2005/8/layout/lProcess2"/>
    <dgm:cxn modelId="{D7EABA4F-EFCB-46E3-9016-DF373F80B12E}" type="presOf" srcId="{0A479AA8-327F-406B-81D3-B34FE068870D}" destId="{C0E213F6-158B-43CC-B38A-93C08A58629D}" srcOrd="0" destOrd="0" presId="urn:microsoft.com/office/officeart/2005/8/layout/lProcess2"/>
    <dgm:cxn modelId="{01650F55-43A0-4357-A227-409CD4CE70BB}" type="presOf" srcId="{3BCAD001-0434-41D8-8498-9DF2F221727B}" destId="{714B1264-B874-4A95-B7F2-F4942496DAF5}" srcOrd="0" destOrd="0" presId="urn:microsoft.com/office/officeart/2005/8/layout/lProcess2"/>
    <dgm:cxn modelId="{0989B691-BC4A-42B1-952A-CA362F87A269}" srcId="{B622AC5A-99D7-4356-8C23-7CED04922D60}" destId="{0A479AA8-327F-406B-81D3-B34FE068870D}" srcOrd="1" destOrd="0" parTransId="{98FC1B68-CDBD-4267-91A8-8AE587083F0F}" sibTransId="{3FBE0C7B-94BB-4A7D-BC20-B7781C429507}"/>
    <dgm:cxn modelId="{5CD3A44E-0619-4537-8757-39C781C58105}" type="presOf" srcId="{DCC4DF55-952C-4442-9ACA-7867186ABB63}" destId="{36736068-7E87-44D8-A48E-4B03C10012A5}" srcOrd="0" destOrd="0" presId="urn:microsoft.com/office/officeart/2005/8/layout/lProcess2"/>
    <dgm:cxn modelId="{686DB942-CFAB-44D9-A234-9276A80857BA}" srcId="{0A479AA8-327F-406B-81D3-B34FE068870D}" destId="{8B3E58F8-24A9-4D80-B533-1413C4B61261}" srcOrd="0" destOrd="0" parTransId="{B2CF4BE2-7C54-470E-99F3-87C07809B836}" sibTransId="{65DA8B51-73A5-4D6D-B1A1-2868DF4EE7AE}"/>
    <dgm:cxn modelId="{974D2029-A45E-4C70-85A2-D3933971EFF7}" srcId="{DCC4DF55-952C-4442-9ACA-7867186ABB63}" destId="{7158D85D-A27C-49BD-B00D-BDA3E468D8E1}" srcOrd="0" destOrd="0" parTransId="{959BD7DA-76A7-467C-91F6-AA31300B2A2E}" sibTransId="{4834B041-6E1B-418C-BF9B-91A6B530AA1D}"/>
    <dgm:cxn modelId="{548C6EF2-3575-46C0-A831-10CA90039DC5}" type="presOf" srcId="{31C222C4-7B3F-419D-88F6-64572BFE966F}" destId="{984C7FE2-794E-410B-84DC-792BD0C17F08}" srcOrd="0" destOrd="0" presId="urn:microsoft.com/office/officeart/2005/8/layout/lProcess2"/>
    <dgm:cxn modelId="{82B2DB9D-78C4-49E5-9BA0-FA1E5FE70854}" srcId="{0A479AA8-327F-406B-81D3-B34FE068870D}" destId="{E67ECC47-35CC-4ABA-BE2A-27C611A6E4C7}" srcOrd="2" destOrd="0" parTransId="{A7E54372-BB5A-4DF8-B306-3D2EED486158}" sibTransId="{EC447F74-9FDD-43E3-9BFD-7C525FC24F47}"/>
    <dgm:cxn modelId="{80FC06C4-EFB4-476A-A76B-2F93F150797B}" type="presOf" srcId="{7158D85D-A27C-49BD-B00D-BDA3E468D8E1}" destId="{78E110D3-5DAF-4742-AC73-F5C79F4D2E0D}" srcOrd="0" destOrd="0" presId="urn:microsoft.com/office/officeart/2005/8/layout/lProcess2"/>
    <dgm:cxn modelId="{FFFBC7E4-EB1F-4FE7-87AC-DDA944BA77DB}" type="presOf" srcId="{62F3EC47-D8C1-4D26-A149-CE6DFAC8D694}" destId="{EB106BBF-76C8-49A6-A638-03B84B1D9FD3}" srcOrd="0" destOrd="0" presId="urn:microsoft.com/office/officeart/2005/8/layout/lProcess2"/>
    <dgm:cxn modelId="{E229E457-4FBD-499F-A8C6-4146EA2B4EE0}" type="presOf" srcId="{B622AC5A-99D7-4356-8C23-7CED04922D60}" destId="{7D4D6EE2-5388-4D0C-8683-D388A268BE1E}" srcOrd="0" destOrd="0" presId="urn:microsoft.com/office/officeart/2005/8/layout/lProcess2"/>
    <dgm:cxn modelId="{BCFCDE8F-7A36-430C-9327-A69EB7532666}" srcId="{0A479AA8-327F-406B-81D3-B34FE068870D}" destId="{FC6E4C4A-A309-4866-BD81-492E4AF3345F}" srcOrd="3" destOrd="0" parTransId="{19D80812-F612-446E-97FF-95CF04CA1B80}" sibTransId="{2EF41AA3-0532-4561-8B40-52BB6C2AA62F}"/>
    <dgm:cxn modelId="{23B973C3-D93C-4B48-B7D6-BF0794CA76AD}" type="presOf" srcId="{E67ECC47-35CC-4ABA-BE2A-27C611A6E4C7}" destId="{2E986805-47CB-47B1-9B79-DF61EF7F4EB2}" srcOrd="0" destOrd="0" presId="urn:microsoft.com/office/officeart/2005/8/layout/lProcess2"/>
    <dgm:cxn modelId="{5DD9AB0B-072B-47EB-883C-50A72074D74D}" srcId="{0A479AA8-327F-406B-81D3-B34FE068870D}" destId="{31C222C4-7B3F-419D-88F6-64572BFE966F}" srcOrd="1" destOrd="0" parTransId="{82B452DC-D5D7-43BC-B2B8-E0C24E7E95EF}" sibTransId="{D0AE418E-D619-4604-97C0-538D87716A6F}"/>
    <dgm:cxn modelId="{03292867-23FF-404E-9DA9-99CD00C30DD5}" srcId="{B622AC5A-99D7-4356-8C23-7CED04922D60}" destId="{DCC4DF55-952C-4442-9ACA-7867186ABB63}" srcOrd="0" destOrd="0" parTransId="{D4D06CEB-759F-4F77-A1A8-28DAB55400DE}" sibTransId="{0A325FDC-2158-40B9-A69A-BE8141EF6789}"/>
    <dgm:cxn modelId="{01799CF5-585B-4138-9648-5228DD41D962}" srcId="{DCC4DF55-952C-4442-9ACA-7867186ABB63}" destId="{62F3EC47-D8C1-4D26-A149-CE6DFAC8D694}" srcOrd="2" destOrd="0" parTransId="{D42818B9-9E11-442F-A5FB-DA3E43C1C100}" sibTransId="{03E79B33-0BF6-4DFE-AB9C-7DF0FEF18080}"/>
    <dgm:cxn modelId="{B2DFFC64-5CA6-48F0-B061-554F72F10E39}" srcId="{DCC4DF55-952C-4442-9ACA-7867186ABB63}" destId="{3BCAD001-0434-41D8-8498-9DF2F221727B}" srcOrd="1" destOrd="0" parTransId="{F613BEBC-B296-400C-A5A1-DAD402A5F0FB}" sibTransId="{AD88E291-3C2F-4DDA-A9BA-ADDD9A49488C}"/>
    <dgm:cxn modelId="{971FB602-839A-4483-8354-28FA429F307C}" type="presOf" srcId="{DCC4DF55-952C-4442-9ACA-7867186ABB63}" destId="{133F5C7C-FD5B-4EB5-B641-47BFC02537C7}" srcOrd="1" destOrd="0" presId="urn:microsoft.com/office/officeart/2005/8/layout/lProcess2"/>
    <dgm:cxn modelId="{EF48A389-9FD8-44E9-A62B-8F13D7B3AC96}" type="presOf" srcId="{FC6E4C4A-A309-4866-BD81-492E4AF3345F}" destId="{AA04303D-BB51-4345-808E-8D34104B9923}" srcOrd="0" destOrd="0" presId="urn:microsoft.com/office/officeart/2005/8/layout/lProcess2"/>
    <dgm:cxn modelId="{EF147D12-C204-4E8A-A5BC-A90D9A1D6D32}" type="presParOf" srcId="{7D4D6EE2-5388-4D0C-8683-D388A268BE1E}" destId="{7A2D7B8E-9311-4CC5-A0B1-FAB310EEB1F3}" srcOrd="0" destOrd="0" presId="urn:microsoft.com/office/officeart/2005/8/layout/lProcess2"/>
    <dgm:cxn modelId="{2D683184-675B-4C55-BCCE-DB63B1159842}" type="presParOf" srcId="{7A2D7B8E-9311-4CC5-A0B1-FAB310EEB1F3}" destId="{36736068-7E87-44D8-A48E-4B03C10012A5}" srcOrd="0" destOrd="0" presId="urn:microsoft.com/office/officeart/2005/8/layout/lProcess2"/>
    <dgm:cxn modelId="{30CB939A-B8EC-48BB-A87A-7803A0B1A3CB}" type="presParOf" srcId="{7A2D7B8E-9311-4CC5-A0B1-FAB310EEB1F3}" destId="{133F5C7C-FD5B-4EB5-B641-47BFC02537C7}" srcOrd="1" destOrd="0" presId="urn:microsoft.com/office/officeart/2005/8/layout/lProcess2"/>
    <dgm:cxn modelId="{6337C38C-B497-4E7D-BF77-14B48260BFD0}" type="presParOf" srcId="{7A2D7B8E-9311-4CC5-A0B1-FAB310EEB1F3}" destId="{A956C410-3BD9-41CE-984E-CAC76FEB046A}" srcOrd="2" destOrd="0" presId="urn:microsoft.com/office/officeart/2005/8/layout/lProcess2"/>
    <dgm:cxn modelId="{CAD4FD3A-A248-4C76-8F29-78343595A791}" type="presParOf" srcId="{A956C410-3BD9-41CE-984E-CAC76FEB046A}" destId="{6541F7C6-D6C3-4B7F-A210-D75EA97AF4C6}" srcOrd="0" destOrd="0" presId="urn:microsoft.com/office/officeart/2005/8/layout/lProcess2"/>
    <dgm:cxn modelId="{234F7389-05F5-41DC-9DB4-860B9D6B1D25}" type="presParOf" srcId="{6541F7C6-D6C3-4B7F-A210-D75EA97AF4C6}" destId="{78E110D3-5DAF-4742-AC73-F5C79F4D2E0D}" srcOrd="0" destOrd="0" presId="urn:microsoft.com/office/officeart/2005/8/layout/lProcess2"/>
    <dgm:cxn modelId="{03913152-2F26-4EEF-B4AA-E820A0CFD9DC}" type="presParOf" srcId="{6541F7C6-D6C3-4B7F-A210-D75EA97AF4C6}" destId="{8B6146EF-31B1-485A-80E9-5B13CAA8E748}" srcOrd="1" destOrd="0" presId="urn:microsoft.com/office/officeart/2005/8/layout/lProcess2"/>
    <dgm:cxn modelId="{A0B08EE2-43EF-490A-A064-7AFD44788BB5}" type="presParOf" srcId="{6541F7C6-D6C3-4B7F-A210-D75EA97AF4C6}" destId="{714B1264-B874-4A95-B7F2-F4942496DAF5}" srcOrd="2" destOrd="0" presId="urn:microsoft.com/office/officeart/2005/8/layout/lProcess2"/>
    <dgm:cxn modelId="{6632CE0F-1AC3-4BE2-8CEA-469157238D3E}" type="presParOf" srcId="{6541F7C6-D6C3-4B7F-A210-D75EA97AF4C6}" destId="{52FD9D76-4542-41FC-9E70-173637648EBB}" srcOrd="3" destOrd="0" presId="urn:microsoft.com/office/officeart/2005/8/layout/lProcess2"/>
    <dgm:cxn modelId="{9ABC6B41-1035-4A9A-9CA8-8BEDDA954557}" type="presParOf" srcId="{6541F7C6-D6C3-4B7F-A210-D75EA97AF4C6}" destId="{EB106BBF-76C8-49A6-A638-03B84B1D9FD3}" srcOrd="4" destOrd="0" presId="urn:microsoft.com/office/officeart/2005/8/layout/lProcess2"/>
    <dgm:cxn modelId="{310D1A69-61F0-4FA0-883C-AAF939AE8B2E}" type="presParOf" srcId="{7D4D6EE2-5388-4D0C-8683-D388A268BE1E}" destId="{F082C6B6-2E0E-4DC0-8BFD-D7D610D5730D}" srcOrd="1" destOrd="0" presId="urn:microsoft.com/office/officeart/2005/8/layout/lProcess2"/>
    <dgm:cxn modelId="{955E8053-7DC0-4073-98BD-3570A4236710}" type="presParOf" srcId="{7D4D6EE2-5388-4D0C-8683-D388A268BE1E}" destId="{856A0DC4-506D-4DD0-B340-CC8D07C5D745}" srcOrd="2" destOrd="0" presId="urn:microsoft.com/office/officeart/2005/8/layout/lProcess2"/>
    <dgm:cxn modelId="{D98FB2EB-3A8D-4864-BB4E-BADA2DE4375B}" type="presParOf" srcId="{856A0DC4-506D-4DD0-B340-CC8D07C5D745}" destId="{C0E213F6-158B-43CC-B38A-93C08A58629D}" srcOrd="0" destOrd="0" presId="urn:microsoft.com/office/officeart/2005/8/layout/lProcess2"/>
    <dgm:cxn modelId="{2AFD152D-9E38-4B54-A71C-C1A8F5CDD1B7}" type="presParOf" srcId="{856A0DC4-506D-4DD0-B340-CC8D07C5D745}" destId="{ADDF03EB-57D4-4CE4-801D-9503417A1778}" srcOrd="1" destOrd="0" presId="urn:microsoft.com/office/officeart/2005/8/layout/lProcess2"/>
    <dgm:cxn modelId="{0A95A4F4-CB3A-4BFA-8BEC-1BEFBD60A9F9}" type="presParOf" srcId="{856A0DC4-506D-4DD0-B340-CC8D07C5D745}" destId="{54585C08-E703-4439-A086-5AC013FDF32B}" srcOrd="2" destOrd="0" presId="urn:microsoft.com/office/officeart/2005/8/layout/lProcess2"/>
    <dgm:cxn modelId="{5FCBAEAF-949A-4294-83AB-3BC404A29D28}" type="presParOf" srcId="{54585C08-E703-4439-A086-5AC013FDF32B}" destId="{561A72DD-16BC-45BF-AC1C-3ED7B65D4C1F}" srcOrd="0" destOrd="0" presId="urn:microsoft.com/office/officeart/2005/8/layout/lProcess2"/>
    <dgm:cxn modelId="{4DB003AC-9FC2-4D2A-AB8E-3516AED78C7E}" type="presParOf" srcId="{561A72DD-16BC-45BF-AC1C-3ED7B65D4C1F}" destId="{5FA10FB7-244D-4AEE-8A65-A96C4168C638}" srcOrd="0" destOrd="0" presId="urn:microsoft.com/office/officeart/2005/8/layout/lProcess2"/>
    <dgm:cxn modelId="{113BBBB9-EC3F-4286-A524-4C6F1D5FAA36}" type="presParOf" srcId="{561A72DD-16BC-45BF-AC1C-3ED7B65D4C1F}" destId="{C4E027EE-B63C-49BE-B660-25D0673726BB}" srcOrd="1" destOrd="0" presId="urn:microsoft.com/office/officeart/2005/8/layout/lProcess2"/>
    <dgm:cxn modelId="{310B95E5-3640-4A3D-84B3-1190A0C7DC09}" type="presParOf" srcId="{561A72DD-16BC-45BF-AC1C-3ED7B65D4C1F}" destId="{984C7FE2-794E-410B-84DC-792BD0C17F08}" srcOrd="2" destOrd="0" presId="urn:microsoft.com/office/officeart/2005/8/layout/lProcess2"/>
    <dgm:cxn modelId="{8BE4C258-BB46-47FA-8D1A-5B3AD39BB605}" type="presParOf" srcId="{561A72DD-16BC-45BF-AC1C-3ED7B65D4C1F}" destId="{F6C3BF8B-0282-41FA-AC65-5D665131078B}" srcOrd="3" destOrd="0" presId="urn:microsoft.com/office/officeart/2005/8/layout/lProcess2"/>
    <dgm:cxn modelId="{9B09AAAD-71C4-407E-A8BB-3D9A759749B8}" type="presParOf" srcId="{561A72DD-16BC-45BF-AC1C-3ED7B65D4C1F}" destId="{2E986805-47CB-47B1-9B79-DF61EF7F4EB2}" srcOrd="4" destOrd="0" presId="urn:microsoft.com/office/officeart/2005/8/layout/lProcess2"/>
    <dgm:cxn modelId="{36EF8057-87F6-4AB6-96A1-2CEA1F621F33}" type="presParOf" srcId="{561A72DD-16BC-45BF-AC1C-3ED7B65D4C1F}" destId="{72310E3F-0604-42B6-A1FC-EDA06B28F154}" srcOrd="5" destOrd="0" presId="urn:microsoft.com/office/officeart/2005/8/layout/lProcess2"/>
    <dgm:cxn modelId="{7344566E-1F0E-4EE1-AD02-474FFFAE08CD}" type="presParOf" srcId="{561A72DD-16BC-45BF-AC1C-3ED7B65D4C1F}" destId="{AA04303D-BB51-4345-808E-8D34104B992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D0815CA-AFCA-4027-86C3-F41570F6F9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B2FF934-1947-4938-BB3E-07392251DBB6}">
      <dgm:prSet phldrT="[Text]"/>
      <dgm:spPr/>
      <dgm:t>
        <a:bodyPr/>
        <a:lstStyle/>
        <a:p>
          <a:r>
            <a:rPr lang="en-US" dirty="0" smtClean="0"/>
            <a:t>Civil services</a:t>
          </a:r>
          <a:endParaRPr lang="en-US" dirty="0"/>
        </a:p>
      </dgm:t>
    </dgm:pt>
    <dgm:pt modelId="{C874E9A2-8020-428B-B174-A1784B9F187D}" type="parTrans" cxnId="{4EE11996-864B-4B39-ACB6-0CC942857EA5}">
      <dgm:prSet/>
      <dgm:spPr/>
      <dgm:t>
        <a:bodyPr/>
        <a:lstStyle/>
        <a:p>
          <a:endParaRPr lang="en-US"/>
        </a:p>
      </dgm:t>
    </dgm:pt>
    <dgm:pt modelId="{93D19E2B-1E17-494D-AEF1-E16E306DC815}" type="sibTrans" cxnId="{4EE11996-864B-4B39-ACB6-0CC942857EA5}">
      <dgm:prSet/>
      <dgm:spPr/>
      <dgm:t>
        <a:bodyPr/>
        <a:lstStyle/>
        <a:p>
          <a:endParaRPr lang="en-US"/>
        </a:p>
      </dgm:t>
    </dgm:pt>
    <dgm:pt modelId="{F06A64EE-2649-4E90-BF28-99FA023EB8C8}">
      <dgm:prSet phldrT="[Text]"/>
      <dgm:spPr/>
      <dgm:t>
        <a:bodyPr/>
        <a:lstStyle/>
        <a:p>
          <a:r>
            <a:rPr lang="en-US" dirty="0" smtClean="0"/>
            <a:t>Neutrality </a:t>
          </a:r>
          <a:endParaRPr lang="en-US" dirty="0"/>
        </a:p>
      </dgm:t>
    </dgm:pt>
    <dgm:pt modelId="{ED44478F-394E-4133-ABAB-FCCF2789B816}" type="parTrans" cxnId="{C302A9EF-61EA-4901-BADB-951C1AD1E391}">
      <dgm:prSet/>
      <dgm:spPr/>
      <dgm:t>
        <a:bodyPr/>
        <a:lstStyle/>
        <a:p>
          <a:endParaRPr lang="en-US"/>
        </a:p>
      </dgm:t>
    </dgm:pt>
    <dgm:pt modelId="{2AB2F560-171D-4DA3-89A9-0754E1812052}" type="sibTrans" cxnId="{C302A9EF-61EA-4901-BADB-951C1AD1E391}">
      <dgm:prSet/>
      <dgm:spPr/>
      <dgm:t>
        <a:bodyPr/>
        <a:lstStyle/>
        <a:p>
          <a:endParaRPr lang="en-US"/>
        </a:p>
      </dgm:t>
    </dgm:pt>
    <dgm:pt modelId="{1A02B56F-EF68-4943-B90F-F0968C66E43F}">
      <dgm:prSet phldrT="[Text]"/>
      <dgm:spPr/>
      <dgm:t>
        <a:bodyPr/>
        <a:lstStyle/>
        <a:p>
          <a:r>
            <a:rPr lang="en-US" dirty="0" smtClean="0"/>
            <a:t>Anonymity </a:t>
          </a:r>
          <a:endParaRPr lang="en-US" dirty="0"/>
        </a:p>
      </dgm:t>
    </dgm:pt>
    <dgm:pt modelId="{3FA1C79C-30C0-431C-B314-EE7C5C4B5FF9}" type="parTrans" cxnId="{02F44E2A-8FE4-4039-9111-C3AD7CC31FB2}">
      <dgm:prSet/>
      <dgm:spPr/>
      <dgm:t>
        <a:bodyPr/>
        <a:lstStyle/>
        <a:p>
          <a:endParaRPr lang="en-US"/>
        </a:p>
      </dgm:t>
    </dgm:pt>
    <dgm:pt modelId="{82139CF4-3E4B-4CB9-9DC3-483D776D2BF0}" type="sibTrans" cxnId="{02F44E2A-8FE4-4039-9111-C3AD7CC31FB2}">
      <dgm:prSet/>
      <dgm:spPr/>
      <dgm:t>
        <a:bodyPr/>
        <a:lstStyle/>
        <a:p>
          <a:endParaRPr lang="en-US"/>
        </a:p>
      </dgm:t>
    </dgm:pt>
    <dgm:pt modelId="{C102C84E-2716-4A51-96C7-F2775079414D}" type="pres">
      <dgm:prSet presAssocID="{7D0815CA-AFCA-4027-86C3-F41570F6F984}" presName="CompostProcess" presStyleCnt="0">
        <dgm:presLayoutVars>
          <dgm:dir/>
          <dgm:resizeHandles val="exact"/>
        </dgm:presLayoutVars>
      </dgm:prSet>
      <dgm:spPr/>
    </dgm:pt>
    <dgm:pt modelId="{3EDBED2A-27A2-43CF-BF55-2ECD72CFA25C}" type="pres">
      <dgm:prSet presAssocID="{7D0815CA-AFCA-4027-86C3-F41570F6F984}" presName="arrow" presStyleLbl="bgShp" presStyleIdx="0" presStyleCnt="1"/>
      <dgm:spPr/>
    </dgm:pt>
    <dgm:pt modelId="{093A87EE-DDD8-4234-874B-74A516A55CCD}" type="pres">
      <dgm:prSet presAssocID="{7D0815CA-AFCA-4027-86C3-F41570F6F984}" presName="linearProcess" presStyleCnt="0"/>
      <dgm:spPr/>
    </dgm:pt>
    <dgm:pt modelId="{389155B1-2173-4C8D-BCC6-D49B0A717194}" type="pres">
      <dgm:prSet presAssocID="{2B2FF934-1947-4938-BB3E-07392251DBB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26535-F5EE-4091-84D5-15865ACB9240}" type="pres">
      <dgm:prSet presAssocID="{93D19E2B-1E17-494D-AEF1-E16E306DC815}" presName="sibTrans" presStyleCnt="0"/>
      <dgm:spPr/>
    </dgm:pt>
    <dgm:pt modelId="{C94403CE-FF12-4457-92F4-D676722EB30A}" type="pres">
      <dgm:prSet presAssocID="{F06A64EE-2649-4E90-BF28-99FA023EB8C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BD163E-5528-4C30-A389-340DEFD137FE}" type="pres">
      <dgm:prSet presAssocID="{2AB2F560-171D-4DA3-89A9-0754E1812052}" presName="sibTrans" presStyleCnt="0"/>
      <dgm:spPr/>
    </dgm:pt>
    <dgm:pt modelId="{8E82335A-B83B-4F63-811C-ABB8B36251A4}" type="pres">
      <dgm:prSet presAssocID="{1A02B56F-EF68-4943-B90F-F0968C66E43F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06F685-7BB6-4E49-ABB3-E2FD82F45752}" type="presOf" srcId="{F06A64EE-2649-4E90-BF28-99FA023EB8C8}" destId="{C94403CE-FF12-4457-92F4-D676722EB30A}" srcOrd="0" destOrd="0" presId="urn:microsoft.com/office/officeart/2005/8/layout/hProcess9"/>
    <dgm:cxn modelId="{C302A9EF-61EA-4901-BADB-951C1AD1E391}" srcId="{7D0815CA-AFCA-4027-86C3-F41570F6F984}" destId="{F06A64EE-2649-4E90-BF28-99FA023EB8C8}" srcOrd="1" destOrd="0" parTransId="{ED44478F-394E-4133-ABAB-FCCF2789B816}" sibTransId="{2AB2F560-171D-4DA3-89A9-0754E1812052}"/>
    <dgm:cxn modelId="{4FF1EBFD-F3FF-4CE4-8342-E429E7953A4E}" type="presOf" srcId="{1A02B56F-EF68-4943-B90F-F0968C66E43F}" destId="{8E82335A-B83B-4F63-811C-ABB8B36251A4}" srcOrd="0" destOrd="0" presId="urn:microsoft.com/office/officeart/2005/8/layout/hProcess9"/>
    <dgm:cxn modelId="{2C1082C6-617E-42EB-A516-EB6B56894911}" type="presOf" srcId="{7D0815CA-AFCA-4027-86C3-F41570F6F984}" destId="{C102C84E-2716-4A51-96C7-F2775079414D}" srcOrd="0" destOrd="0" presId="urn:microsoft.com/office/officeart/2005/8/layout/hProcess9"/>
    <dgm:cxn modelId="{4EE11996-864B-4B39-ACB6-0CC942857EA5}" srcId="{7D0815CA-AFCA-4027-86C3-F41570F6F984}" destId="{2B2FF934-1947-4938-BB3E-07392251DBB6}" srcOrd="0" destOrd="0" parTransId="{C874E9A2-8020-428B-B174-A1784B9F187D}" sibTransId="{93D19E2B-1E17-494D-AEF1-E16E306DC815}"/>
    <dgm:cxn modelId="{A18706B8-88C6-44F8-BDC8-9A3BCC5DE845}" type="presOf" srcId="{2B2FF934-1947-4938-BB3E-07392251DBB6}" destId="{389155B1-2173-4C8D-BCC6-D49B0A717194}" srcOrd="0" destOrd="0" presId="urn:microsoft.com/office/officeart/2005/8/layout/hProcess9"/>
    <dgm:cxn modelId="{02F44E2A-8FE4-4039-9111-C3AD7CC31FB2}" srcId="{7D0815CA-AFCA-4027-86C3-F41570F6F984}" destId="{1A02B56F-EF68-4943-B90F-F0968C66E43F}" srcOrd="2" destOrd="0" parTransId="{3FA1C79C-30C0-431C-B314-EE7C5C4B5FF9}" sibTransId="{82139CF4-3E4B-4CB9-9DC3-483D776D2BF0}"/>
    <dgm:cxn modelId="{35111EE4-09DA-4137-A3BE-DED6CBFC6679}" type="presParOf" srcId="{C102C84E-2716-4A51-96C7-F2775079414D}" destId="{3EDBED2A-27A2-43CF-BF55-2ECD72CFA25C}" srcOrd="0" destOrd="0" presId="urn:microsoft.com/office/officeart/2005/8/layout/hProcess9"/>
    <dgm:cxn modelId="{97511989-98BE-4D0B-8D46-C1A93CD35171}" type="presParOf" srcId="{C102C84E-2716-4A51-96C7-F2775079414D}" destId="{093A87EE-DDD8-4234-874B-74A516A55CCD}" srcOrd="1" destOrd="0" presId="urn:microsoft.com/office/officeart/2005/8/layout/hProcess9"/>
    <dgm:cxn modelId="{4C3F7839-45D9-410C-841A-71E35A8D354F}" type="presParOf" srcId="{093A87EE-DDD8-4234-874B-74A516A55CCD}" destId="{389155B1-2173-4C8D-BCC6-D49B0A717194}" srcOrd="0" destOrd="0" presId="urn:microsoft.com/office/officeart/2005/8/layout/hProcess9"/>
    <dgm:cxn modelId="{38908CEA-FB36-4F36-990C-8581706F2E46}" type="presParOf" srcId="{093A87EE-DDD8-4234-874B-74A516A55CCD}" destId="{9BE26535-F5EE-4091-84D5-15865ACB9240}" srcOrd="1" destOrd="0" presId="urn:microsoft.com/office/officeart/2005/8/layout/hProcess9"/>
    <dgm:cxn modelId="{E2CBAA80-1D43-4E72-AE3B-9A6DE7F2C18B}" type="presParOf" srcId="{093A87EE-DDD8-4234-874B-74A516A55CCD}" destId="{C94403CE-FF12-4457-92F4-D676722EB30A}" srcOrd="2" destOrd="0" presId="urn:microsoft.com/office/officeart/2005/8/layout/hProcess9"/>
    <dgm:cxn modelId="{D8F60920-6856-47C8-B20B-D6440D9AED46}" type="presParOf" srcId="{093A87EE-DDD8-4234-874B-74A516A55CCD}" destId="{78BD163E-5528-4C30-A389-340DEFD137FE}" srcOrd="3" destOrd="0" presId="urn:microsoft.com/office/officeart/2005/8/layout/hProcess9"/>
    <dgm:cxn modelId="{86541B00-6B32-4EDF-B902-278F00EB356A}" type="presParOf" srcId="{093A87EE-DDD8-4234-874B-74A516A55CCD}" destId="{8E82335A-B83B-4F63-811C-ABB8B36251A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0842977-AE21-4885-A30D-C5F62DBE283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6C7A1-48D5-4038-B048-BFE6FD441E5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strike="sngStrike" dirty="0" err="1" smtClean="0"/>
            <a:t>Bijli</a:t>
          </a:r>
          <a:endParaRPr lang="en-US" sz="2400" strike="sngStrike" dirty="0"/>
        </a:p>
      </dgm:t>
    </dgm:pt>
    <dgm:pt modelId="{1736D284-734D-4D4E-A179-D0407BE0188A}" type="parTrans" cxnId="{634670DA-3A0C-478A-BA91-520A9DB258DB}">
      <dgm:prSet/>
      <dgm:spPr/>
      <dgm:t>
        <a:bodyPr/>
        <a:lstStyle/>
        <a:p>
          <a:endParaRPr lang="en-US"/>
        </a:p>
      </dgm:t>
    </dgm:pt>
    <dgm:pt modelId="{8AB66A2C-66EF-41F9-BB0E-74CEBA1F3763}" type="sibTrans" cxnId="{634670DA-3A0C-478A-BA91-520A9DB258DB}">
      <dgm:prSet/>
      <dgm:spPr/>
      <dgm:t>
        <a:bodyPr/>
        <a:lstStyle/>
        <a:p>
          <a:endParaRPr lang="en-US"/>
        </a:p>
      </dgm:t>
    </dgm:pt>
    <dgm:pt modelId="{96B04C1C-7257-454B-B644-5E77E9A540A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strike="sngStrike" dirty="0" err="1" smtClean="0"/>
            <a:t>Paani</a:t>
          </a:r>
          <a:r>
            <a:rPr lang="en-US" sz="2400" strike="sngStrike" dirty="0" smtClean="0"/>
            <a:t> [+Sanitation]</a:t>
          </a:r>
          <a:endParaRPr lang="en-US" sz="2400" strike="sngStrike" dirty="0"/>
        </a:p>
      </dgm:t>
    </dgm:pt>
    <dgm:pt modelId="{690357B4-6F0E-4D7F-BE7F-2B5AE269E663}" type="parTrans" cxnId="{1FD5DDD0-F1E9-4510-AFDD-A093A9C5C5C1}">
      <dgm:prSet/>
      <dgm:spPr/>
      <dgm:t>
        <a:bodyPr/>
        <a:lstStyle/>
        <a:p>
          <a:endParaRPr lang="en-US"/>
        </a:p>
      </dgm:t>
    </dgm:pt>
    <dgm:pt modelId="{28C349C3-554F-409D-BD1D-F3F9206EF7DF}" type="sibTrans" cxnId="{1FD5DDD0-F1E9-4510-AFDD-A093A9C5C5C1}">
      <dgm:prSet/>
      <dgm:spPr/>
      <dgm:t>
        <a:bodyPr/>
        <a:lstStyle/>
        <a:p>
          <a:endParaRPr lang="en-US"/>
        </a:p>
      </dgm:t>
    </dgm:pt>
    <dgm:pt modelId="{8F4AE77C-0CDB-4972-BFE8-2DD585EB71CB}">
      <dgm:prSet phldrT="[Text]" custT="1"/>
      <dgm:spPr/>
      <dgm:t>
        <a:bodyPr/>
        <a:lstStyle/>
        <a:p>
          <a:r>
            <a:rPr lang="en-US" sz="2800" strike="sngStrike" dirty="0" smtClean="0"/>
            <a:t>Roti &amp; </a:t>
          </a:r>
          <a:r>
            <a:rPr lang="en-US" sz="2800" dirty="0" smtClean="0"/>
            <a:t>LPG</a:t>
          </a:r>
          <a:endParaRPr lang="en-US" sz="2800" dirty="0"/>
        </a:p>
      </dgm:t>
    </dgm:pt>
    <dgm:pt modelId="{9614B5DC-6B77-48CA-ABFE-07537A3009A3}" type="parTrans" cxnId="{BD3CB480-6755-4437-908C-BC209849E9A5}">
      <dgm:prSet/>
      <dgm:spPr/>
      <dgm:t>
        <a:bodyPr/>
        <a:lstStyle/>
        <a:p>
          <a:endParaRPr lang="en-US"/>
        </a:p>
      </dgm:t>
    </dgm:pt>
    <dgm:pt modelId="{C940B794-C736-40F6-A084-695BA098C7E8}" type="sibTrans" cxnId="{BD3CB480-6755-4437-908C-BC209849E9A5}">
      <dgm:prSet/>
      <dgm:spPr/>
      <dgm:t>
        <a:bodyPr/>
        <a:lstStyle/>
        <a:p>
          <a:endParaRPr lang="en-US"/>
        </a:p>
      </dgm:t>
    </dgm:pt>
    <dgm:pt modelId="{2D125C39-36F2-4F48-89E8-8769CA087E50}">
      <dgm:prSet phldrT="[Text]"/>
      <dgm:spPr/>
      <dgm:t>
        <a:bodyPr/>
        <a:lstStyle/>
        <a:p>
          <a:r>
            <a:rPr lang="en-US" dirty="0" err="1" smtClean="0"/>
            <a:t>Makan</a:t>
          </a:r>
          <a:r>
            <a:rPr lang="en-US" dirty="0" smtClean="0"/>
            <a:t> (IAY, PMAY)</a:t>
          </a:r>
          <a:endParaRPr lang="en-US" dirty="0"/>
        </a:p>
      </dgm:t>
    </dgm:pt>
    <dgm:pt modelId="{FC9014CF-0A7C-424E-B187-0327015E6818}" type="parTrans" cxnId="{AFC4C5B9-5302-469F-9BD8-0903B4B813D0}">
      <dgm:prSet/>
      <dgm:spPr/>
      <dgm:t>
        <a:bodyPr/>
        <a:lstStyle/>
        <a:p>
          <a:endParaRPr lang="en-US"/>
        </a:p>
      </dgm:t>
    </dgm:pt>
    <dgm:pt modelId="{FB8DBAF8-D3E2-4BE7-A7A4-033B7B6D38ED}" type="sibTrans" cxnId="{AFC4C5B9-5302-469F-9BD8-0903B4B813D0}">
      <dgm:prSet/>
      <dgm:spPr/>
      <dgm:t>
        <a:bodyPr/>
        <a:lstStyle/>
        <a:p>
          <a:endParaRPr lang="en-US"/>
        </a:p>
      </dgm:t>
    </dgm:pt>
    <dgm:pt modelId="{52DCE434-FA09-4C7E-9600-724EB9607E25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err="1" smtClean="0"/>
            <a:t>Kapda</a:t>
          </a:r>
          <a:r>
            <a:rPr lang="en-US" strike="sngStrike" dirty="0" smtClean="0"/>
            <a:t> [Survey to shift smaller towns, Skilling]</a:t>
          </a:r>
          <a:endParaRPr lang="en-US" strike="sngStrike" dirty="0"/>
        </a:p>
      </dgm:t>
    </dgm:pt>
    <dgm:pt modelId="{E90B7DAE-1C26-4024-87F3-E4A608AD2B7A}" type="parTrans" cxnId="{6D5040B5-3A62-4F6B-80DF-4B8D27E0AB79}">
      <dgm:prSet/>
      <dgm:spPr/>
      <dgm:t>
        <a:bodyPr/>
        <a:lstStyle/>
        <a:p>
          <a:endParaRPr lang="en-US"/>
        </a:p>
      </dgm:t>
    </dgm:pt>
    <dgm:pt modelId="{D19DCB78-66D0-431B-AB51-141AC088BB68}" type="sibTrans" cxnId="{6D5040B5-3A62-4F6B-80DF-4B8D27E0AB79}">
      <dgm:prSet/>
      <dgm:spPr/>
      <dgm:t>
        <a:bodyPr/>
        <a:lstStyle/>
        <a:p>
          <a:endParaRPr lang="en-US"/>
        </a:p>
      </dgm:t>
    </dgm:pt>
    <dgm:pt modelId="{CC6F904B-4E62-4074-A273-18FAAF480860}">
      <dgm:prSet phldrT="[Text]"/>
      <dgm:spPr/>
      <dgm:t>
        <a:bodyPr/>
        <a:lstStyle/>
        <a:p>
          <a:r>
            <a:rPr lang="en-US" dirty="0" smtClean="0"/>
            <a:t>Overall</a:t>
          </a:r>
          <a:endParaRPr lang="en-US" dirty="0"/>
        </a:p>
      </dgm:t>
    </dgm:pt>
    <dgm:pt modelId="{56BB31C8-83BE-4BCF-B9BA-38064E0B0FC9}" type="parTrans" cxnId="{9C9D42FD-4873-467E-96DE-1027F21EF307}">
      <dgm:prSet/>
      <dgm:spPr/>
      <dgm:t>
        <a:bodyPr/>
        <a:lstStyle/>
        <a:p>
          <a:endParaRPr lang="en-US"/>
        </a:p>
      </dgm:t>
    </dgm:pt>
    <dgm:pt modelId="{40C1C73D-6C68-4001-B4C3-1B2FB227C082}" type="sibTrans" cxnId="{9C9D42FD-4873-467E-96DE-1027F21EF307}">
      <dgm:prSet/>
      <dgm:spPr/>
      <dgm:t>
        <a:bodyPr/>
        <a:lstStyle/>
        <a:p>
          <a:endParaRPr lang="en-US"/>
        </a:p>
      </dgm:t>
    </dgm:pt>
    <dgm:pt modelId="{1579DBD0-5D74-4BD8-916A-DBAEAD058C4C}">
      <dgm:prSet phldrT="[Text]"/>
      <dgm:spPr/>
      <dgm:t>
        <a:bodyPr/>
        <a:lstStyle/>
        <a:p>
          <a:r>
            <a:rPr lang="en-US" dirty="0" smtClean="0"/>
            <a:t>MPLADS, Adarsh Gram, RURBAN etc.</a:t>
          </a:r>
          <a:endParaRPr lang="en-US" dirty="0"/>
        </a:p>
      </dgm:t>
    </dgm:pt>
    <dgm:pt modelId="{52049819-99E2-4DB1-924B-DCF5D9B5A5E8}" type="parTrans" cxnId="{406EBC82-7111-4378-974A-ADF552FBDF14}">
      <dgm:prSet/>
      <dgm:spPr/>
      <dgm:t>
        <a:bodyPr/>
        <a:lstStyle/>
        <a:p>
          <a:endParaRPr lang="en-US"/>
        </a:p>
      </dgm:t>
    </dgm:pt>
    <dgm:pt modelId="{C2DDC525-F57D-471D-96E8-E6B0E193835B}" type="sibTrans" cxnId="{406EBC82-7111-4378-974A-ADF552FBDF14}">
      <dgm:prSet/>
      <dgm:spPr/>
      <dgm:t>
        <a:bodyPr/>
        <a:lstStyle/>
        <a:p>
          <a:endParaRPr lang="en-US"/>
        </a:p>
      </dgm:t>
    </dgm:pt>
    <dgm:pt modelId="{58BF81FC-3C49-49E7-A59C-D78C16CABFAF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strike="sngStrike" dirty="0" smtClean="0"/>
            <a:t>Sadak: PMGSY</a:t>
          </a:r>
          <a:endParaRPr lang="en-US" sz="2400" strike="sngStrike" dirty="0"/>
        </a:p>
      </dgm:t>
    </dgm:pt>
    <dgm:pt modelId="{25DB15AC-69C3-4379-814C-2FD6A2B671CC}" type="parTrans" cxnId="{B181A98E-BE7A-40F7-B3C1-471CC231FCF7}">
      <dgm:prSet/>
      <dgm:spPr/>
      <dgm:t>
        <a:bodyPr/>
        <a:lstStyle/>
        <a:p>
          <a:endParaRPr lang="en-US"/>
        </a:p>
      </dgm:t>
    </dgm:pt>
    <dgm:pt modelId="{A32AE3C7-ADF0-4F56-BC6C-FCC915F5A2F0}" type="sibTrans" cxnId="{B181A98E-BE7A-40F7-B3C1-471CC231FCF7}">
      <dgm:prSet/>
      <dgm:spPr/>
      <dgm:t>
        <a:bodyPr/>
        <a:lstStyle/>
        <a:p>
          <a:endParaRPr lang="en-US"/>
        </a:p>
      </dgm:t>
    </dgm:pt>
    <dgm:pt modelId="{D0C48BD4-EC76-42E2-BBE4-FB96EB4BE625}" type="pres">
      <dgm:prSet presAssocID="{90842977-AE21-4885-A30D-C5F62DBE283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DA3097-73E0-4E9D-B64D-667CE5C1288C}" type="pres">
      <dgm:prSet presAssocID="{20D6C7A1-48D5-4038-B048-BFE6FD441E50}" presName="compNode" presStyleCnt="0"/>
      <dgm:spPr/>
    </dgm:pt>
    <dgm:pt modelId="{4F515DD3-90B5-4BF4-B93C-0D75B990F35F}" type="pres">
      <dgm:prSet presAssocID="{20D6C7A1-48D5-4038-B048-BFE6FD441E50}" presName="pictRect" presStyleLbl="node1" presStyleIdx="0" presStyleCnt="7" custScaleX="8170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6503FA-2299-40E3-BF21-2E6055BDDCDD}" type="pres">
      <dgm:prSet presAssocID="{20D6C7A1-48D5-4038-B048-BFE6FD441E50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64F6A-13CF-4282-93A8-CAAFA840E091}" type="pres">
      <dgm:prSet presAssocID="{8AB66A2C-66EF-41F9-BB0E-74CEBA1F376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2054E0E-F3B1-4C9D-A856-E6521CA3DD06}" type="pres">
      <dgm:prSet presAssocID="{96B04C1C-7257-454B-B644-5E77E9A540A1}" presName="compNode" presStyleCnt="0"/>
      <dgm:spPr/>
    </dgm:pt>
    <dgm:pt modelId="{2CD71A55-7735-489B-8D0B-D1E3E79E2C0E}" type="pres">
      <dgm:prSet presAssocID="{96B04C1C-7257-454B-B644-5E77E9A540A1}" presName="pictRect" presStyleLbl="node1" presStyleIdx="1" presStyleCnt="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9AD57C4-418D-4D62-9A32-3E82909489DA}" type="pres">
      <dgm:prSet presAssocID="{96B04C1C-7257-454B-B644-5E77E9A540A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FD6C33-75C2-442F-A212-F5A47BA1B249}" type="pres">
      <dgm:prSet presAssocID="{28C349C3-554F-409D-BD1D-F3F9206EF7D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1CFE91F-D9F6-4573-88D9-58023A9B1AE8}" type="pres">
      <dgm:prSet presAssocID="{58BF81FC-3C49-49E7-A59C-D78C16CABFAF}" presName="compNode" presStyleCnt="0"/>
      <dgm:spPr/>
    </dgm:pt>
    <dgm:pt modelId="{0917C037-7BF6-490B-85A2-3C29DDEFEB4F}" type="pres">
      <dgm:prSet presAssocID="{58BF81FC-3C49-49E7-A59C-D78C16CABFAF}" presName="pictRect" presStyleLbl="node1" presStyleIdx="2" presStyleCnt="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B020A23-AD87-41A2-8F00-55E1E9B5E03A}" type="pres">
      <dgm:prSet presAssocID="{58BF81FC-3C49-49E7-A59C-D78C16CABFAF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785AB-47EF-4521-9543-042FD3F168AC}" type="pres">
      <dgm:prSet presAssocID="{A32AE3C7-ADF0-4F56-BC6C-FCC915F5A2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28BA754-BC93-4E6A-9954-A8B95C9B8F92}" type="pres">
      <dgm:prSet presAssocID="{8F4AE77C-0CDB-4972-BFE8-2DD585EB71CB}" presName="compNode" presStyleCnt="0"/>
      <dgm:spPr/>
    </dgm:pt>
    <dgm:pt modelId="{7791F216-4044-4529-93BD-AEE66D3109D5}" type="pres">
      <dgm:prSet presAssocID="{8F4AE77C-0CDB-4972-BFE8-2DD585EB71CB}" presName="pictRect" presStyleLbl="node1" presStyleIdx="3" presStyleCnt="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A291D8-00B6-44E8-B260-FAF6CCAD1EDA}" type="pres">
      <dgm:prSet presAssocID="{8F4AE77C-0CDB-4972-BFE8-2DD585EB71CB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4823C-2671-4074-889A-70B4A6BD83A3}" type="pres">
      <dgm:prSet presAssocID="{C940B794-C736-40F6-A084-695BA098C7E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478165-C3F5-4595-8F4D-B703A6DAFA54}" type="pres">
      <dgm:prSet presAssocID="{52DCE434-FA09-4C7E-9600-724EB9607E25}" presName="compNode" presStyleCnt="0"/>
      <dgm:spPr/>
    </dgm:pt>
    <dgm:pt modelId="{A82828E0-9ABB-4450-9062-67420A476B9B}" type="pres">
      <dgm:prSet presAssocID="{52DCE434-FA09-4C7E-9600-724EB9607E25}" presName="pictRect" presStyleLbl="node1" presStyleIdx="4" presStyleCnt="7" custScaleX="7789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59362F7-D0B5-4C23-91C2-613B25B32C59}" type="pres">
      <dgm:prSet presAssocID="{52DCE434-FA09-4C7E-9600-724EB9607E25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AE618-6BAD-4922-BCF2-5284DC16FE55}" type="pres">
      <dgm:prSet presAssocID="{D19DCB78-66D0-431B-AB51-141AC088BB6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E278833-26C9-447F-9D12-CB41CFFB1C61}" type="pres">
      <dgm:prSet presAssocID="{2D125C39-36F2-4F48-89E8-8769CA087E50}" presName="compNode" presStyleCnt="0"/>
      <dgm:spPr/>
    </dgm:pt>
    <dgm:pt modelId="{9FFA299F-DFA5-4161-9507-90C9919117A5}" type="pres">
      <dgm:prSet presAssocID="{2D125C39-36F2-4F48-89E8-8769CA087E50}" presName="pictRect" presStyleLbl="nod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A4AE18C-C34D-4F50-A129-F9418208FA27}" type="pres">
      <dgm:prSet presAssocID="{2D125C39-36F2-4F48-89E8-8769CA087E50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9C15B-9C5F-4F6C-80DB-2DF421CAE928}" type="pres">
      <dgm:prSet presAssocID="{FB8DBAF8-D3E2-4BE7-A7A4-033B7B6D38E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0131FB0-C349-41FE-A84A-E71BE2D36905}" type="pres">
      <dgm:prSet presAssocID="{CC6F904B-4E62-4074-A273-18FAAF480860}" presName="compNode" presStyleCnt="0"/>
      <dgm:spPr/>
    </dgm:pt>
    <dgm:pt modelId="{257930E8-D935-4925-AF1E-A255A0B9E890}" type="pres">
      <dgm:prSet presAssocID="{CC6F904B-4E62-4074-A273-18FAAF480860}" presName="pictRect" presStyleLbl="node1" presStyleIdx="6" presStyleCnt="7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909479-961D-4E0B-9689-4100834F7B3E}" type="pres">
      <dgm:prSet presAssocID="{CC6F904B-4E62-4074-A273-18FAAF480860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A3104D-2512-4FE5-9711-6F852AD4D5E5}" type="presOf" srcId="{CC6F904B-4E62-4074-A273-18FAAF480860}" destId="{60909479-961D-4E0B-9689-4100834F7B3E}" srcOrd="0" destOrd="0" presId="urn:microsoft.com/office/officeart/2005/8/layout/pList1"/>
    <dgm:cxn modelId="{C3363256-BA58-449B-8CE0-F2DB8E06A25B}" type="presOf" srcId="{90842977-AE21-4885-A30D-C5F62DBE2838}" destId="{D0C48BD4-EC76-42E2-BBE4-FB96EB4BE625}" srcOrd="0" destOrd="0" presId="urn:microsoft.com/office/officeart/2005/8/layout/pList1"/>
    <dgm:cxn modelId="{1FD5DDD0-F1E9-4510-AFDD-A093A9C5C5C1}" srcId="{90842977-AE21-4885-A30D-C5F62DBE2838}" destId="{96B04C1C-7257-454B-B644-5E77E9A540A1}" srcOrd="1" destOrd="0" parTransId="{690357B4-6F0E-4D7F-BE7F-2B5AE269E663}" sibTransId="{28C349C3-554F-409D-BD1D-F3F9206EF7DF}"/>
    <dgm:cxn modelId="{C70D7744-0A13-4188-9BE8-073941D25931}" type="presOf" srcId="{52DCE434-FA09-4C7E-9600-724EB9607E25}" destId="{259362F7-D0B5-4C23-91C2-613B25B32C59}" srcOrd="0" destOrd="0" presId="urn:microsoft.com/office/officeart/2005/8/layout/pList1"/>
    <dgm:cxn modelId="{4F2F0F26-AB15-4314-94EA-402CAD71D4C5}" type="presOf" srcId="{1579DBD0-5D74-4BD8-916A-DBAEAD058C4C}" destId="{60909479-961D-4E0B-9689-4100834F7B3E}" srcOrd="0" destOrd="1" presId="urn:microsoft.com/office/officeart/2005/8/layout/pList1"/>
    <dgm:cxn modelId="{AFC4C5B9-5302-469F-9BD8-0903B4B813D0}" srcId="{90842977-AE21-4885-A30D-C5F62DBE2838}" destId="{2D125C39-36F2-4F48-89E8-8769CA087E50}" srcOrd="5" destOrd="0" parTransId="{FC9014CF-0A7C-424E-B187-0327015E6818}" sibTransId="{FB8DBAF8-D3E2-4BE7-A7A4-033B7B6D38ED}"/>
    <dgm:cxn modelId="{15F4E1B3-8DD6-421C-9AA6-D6F889665576}" type="presOf" srcId="{96B04C1C-7257-454B-B644-5E77E9A540A1}" destId="{F9AD57C4-418D-4D62-9A32-3E82909489DA}" srcOrd="0" destOrd="0" presId="urn:microsoft.com/office/officeart/2005/8/layout/pList1"/>
    <dgm:cxn modelId="{B181A98E-BE7A-40F7-B3C1-471CC231FCF7}" srcId="{90842977-AE21-4885-A30D-C5F62DBE2838}" destId="{58BF81FC-3C49-49E7-A59C-D78C16CABFAF}" srcOrd="2" destOrd="0" parTransId="{25DB15AC-69C3-4379-814C-2FD6A2B671CC}" sibTransId="{A32AE3C7-ADF0-4F56-BC6C-FCC915F5A2F0}"/>
    <dgm:cxn modelId="{23273746-43FA-4980-9600-D49CB0FDA532}" type="presOf" srcId="{D19DCB78-66D0-431B-AB51-141AC088BB68}" destId="{33DAE618-6BAD-4922-BCF2-5284DC16FE55}" srcOrd="0" destOrd="0" presId="urn:microsoft.com/office/officeart/2005/8/layout/pList1"/>
    <dgm:cxn modelId="{9C9D42FD-4873-467E-96DE-1027F21EF307}" srcId="{90842977-AE21-4885-A30D-C5F62DBE2838}" destId="{CC6F904B-4E62-4074-A273-18FAAF480860}" srcOrd="6" destOrd="0" parTransId="{56BB31C8-83BE-4BCF-B9BA-38064E0B0FC9}" sibTransId="{40C1C73D-6C68-4001-B4C3-1B2FB227C082}"/>
    <dgm:cxn modelId="{D25E9965-57B8-4908-AFD2-F61FB57277DD}" type="presOf" srcId="{FB8DBAF8-D3E2-4BE7-A7A4-033B7B6D38ED}" destId="{9E29C15B-9C5F-4F6C-80DB-2DF421CAE928}" srcOrd="0" destOrd="0" presId="urn:microsoft.com/office/officeart/2005/8/layout/pList1"/>
    <dgm:cxn modelId="{406EBC82-7111-4378-974A-ADF552FBDF14}" srcId="{CC6F904B-4E62-4074-A273-18FAAF480860}" destId="{1579DBD0-5D74-4BD8-916A-DBAEAD058C4C}" srcOrd="0" destOrd="0" parTransId="{52049819-99E2-4DB1-924B-DCF5D9B5A5E8}" sibTransId="{C2DDC525-F57D-471D-96E8-E6B0E193835B}"/>
    <dgm:cxn modelId="{17F353A3-E250-4710-9E51-7FD47B6E5767}" type="presOf" srcId="{20D6C7A1-48D5-4038-B048-BFE6FD441E50}" destId="{C46503FA-2299-40E3-BF21-2E6055BDDCDD}" srcOrd="0" destOrd="0" presId="urn:microsoft.com/office/officeart/2005/8/layout/pList1"/>
    <dgm:cxn modelId="{189D6749-F295-4271-B248-AB714071F4B5}" type="presOf" srcId="{28C349C3-554F-409D-BD1D-F3F9206EF7DF}" destId="{B8FD6C33-75C2-442F-A212-F5A47BA1B249}" srcOrd="0" destOrd="0" presId="urn:microsoft.com/office/officeart/2005/8/layout/pList1"/>
    <dgm:cxn modelId="{52928661-A8FA-466A-B370-82A9833C105A}" type="presOf" srcId="{A32AE3C7-ADF0-4F56-BC6C-FCC915F5A2F0}" destId="{260785AB-47EF-4521-9543-042FD3F168AC}" srcOrd="0" destOrd="0" presId="urn:microsoft.com/office/officeart/2005/8/layout/pList1"/>
    <dgm:cxn modelId="{6D5040B5-3A62-4F6B-80DF-4B8D27E0AB79}" srcId="{90842977-AE21-4885-A30D-C5F62DBE2838}" destId="{52DCE434-FA09-4C7E-9600-724EB9607E25}" srcOrd="4" destOrd="0" parTransId="{E90B7DAE-1C26-4024-87F3-E4A608AD2B7A}" sibTransId="{D19DCB78-66D0-431B-AB51-141AC088BB68}"/>
    <dgm:cxn modelId="{634670DA-3A0C-478A-BA91-520A9DB258DB}" srcId="{90842977-AE21-4885-A30D-C5F62DBE2838}" destId="{20D6C7A1-48D5-4038-B048-BFE6FD441E50}" srcOrd="0" destOrd="0" parTransId="{1736D284-734D-4D4E-A179-D0407BE0188A}" sibTransId="{8AB66A2C-66EF-41F9-BB0E-74CEBA1F3763}"/>
    <dgm:cxn modelId="{BD3CB480-6755-4437-908C-BC209849E9A5}" srcId="{90842977-AE21-4885-A30D-C5F62DBE2838}" destId="{8F4AE77C-0CDB-4972-BFE8-2DD585EB71CB}" srcOrd="3" destOrd="0" parTransId="{9614B5DC-6B77-48CA-ABFE-07537A3009A3}" sibTransId="{C940B794-C736-40F6-A084-695BA098C7E8}"/>
    <dgm:cxn modelId="{E77284A6-512D-4235-B064-CCF8BCFEAE63}" type="presOf" srcId="{2D125C39-36F2-4F48-89E8-8769CA087E50}" destId="{3A4AE18C-C34D-4F50-A129-F9418208FA27}" srcOrd="0" destOrd="0" presId="urn:microsoft.com/office/officeart/2005/8/layout/pList1"/>
    <dgm:cxn modelId="{8E4287EA-DB1C-40E3-8AF8-DB64E0444840}" type="presOf" srcId="{58BF81FC-3C49-49E7-A59C-D78C16CABFAF}" destId="{6B020A23-AD87-41A2-8F00-55E1E9B5E03A}" srcOrd="0" destOrd="0" presId="urn:microsoft.com/office/officeart/2005/8/layout/pList1"/>
    <dgm:cxn modelId="{7993D1E6-2D17-441C-8CB9-DAB28E7D4835}" type="presOf" srcId="{8F4AE77C-0CDB-4972-BFE8-2DD585EB71CB}" destId="{A8A291D8-00B6-44E8-B260-FAF6CCAD1EDA}" srcOrd="0" destOrd="0" presId="urn:microsoft.com/office/officeart/2005/8/layout/pList1"/>
    <dgm:cxn modelId="{E00AA4E1-A705-4168-9F70-CBDCE70BE9C6}" type="presOf" srcId="{C940B794-C736-40F6-A084-695BA098C7E8}" destId="{1F64823C-2671-4074-889A-70B4A6BD83A3}" srcOrd="0" destOrd="0" presId="urn:microsoft.com/office/officeart/2005/8/layout/pList1"/>
    <dgm:cxn modelId="{9CB93D37-EB23-49AE-805A-0F8811615762}" type="presOf" srcId="{8AB66A2C-66EF-41F9-BB0E-74CEBA1F3763}" destId="{99C64F6A-13CF-4282-93A8-CAAFA840E091}" srcOrd="0" destOrd="0" presId="urn:microsoft.com/office/officeart/2005/8/layout/pList1"/>
    <dgm:cxn modelId="{1FED65BB-881E-4DFF-9692-40D85A821F02}" type="presParOf" srcId="{D0C48BD4-EC76-42E2-BBE4-FB96EB4BE625}" destId="{DFDA3097-73E0-4E9D-B64D-667CE5C1288C}" srcOrd="0" destOrd="0" presId="urn:microsoft.com/office/officeart/2005/8/layout/pList1"/>
    <dgm:cxn modelId="{5CB70169-0D44-4C42-A0AE-227179E7F391}" type="presParOf" srcId="{DFDA3097-73E0-4E9D-B64D-667CE5C1288C}" destId="{4F515DD3-90B5-4BF4-B93C-0D75B990F35F}" srcOrd="0" destOrd="0" presId="urn:microsoft.com/office/officeart/2005/8/layout/pList1"/>
    <dgm:cxn modelId="{91246C59-2661-4AF6-9524-B5002F8E9E57}" type="presParOf" srcId="{DFDA3097-73E0-4E9D-B64D-667CE5C1288C}" destId="{C46503FA-2299-40E3-BF21-2E6055BDDCDD}" srcOrd="1" destOrd="0" presId="urn:microsoft.com/office/officeart/2005/8/layout/pList1"/>
    <dgm:cxn modelId="{37F79D60-277F-4521-98E7-C32168C48599}" type="presParOf" srcId="{D0C48BD4-EC76-42E2-BBE4-FB96EB4BE625}" destId="{99C64F6A-13CF-4282-93A8-CAAFA840E091}" srcOrd="1" destOrd="0" presId="urn:microsoft.com/office/officeart/2005/8/layout/pList1"/>
    <dgm:cxn modelId="{7974DEB0-0B7D-49F4-A366-0E7C8411D6A4}" type="presParOf" srcId="{D0C48BD4-EC76-42E2-BBE4-FB96EB4BE625}" destId="{92054E0E-F3B1-4C9D-A856-E6521CA3DD06}" srcOrd="2" destOrd="0" presId="urn:microsoft.com/office/officeart/2005/8/layout/pList1"/>
    <dgm:cxn modelId="{A32E666E-86AB-4468-A76C-9B17701B6065}" type="presParOf" srcId="{92054E0E-F3B1-4C9D-A856-E6521CA3DD06}" destId="{2CD71A55-7735-489B-8D0B-D1E3E79E2C0E}" srcOrd="0" destOrd="0" presId="urn:microsoft.com/office/officeart/2005/8/layout/pList1"/>
    <dgm:cxn modelId="{B411117D-FB91-4004-B64A-F3481EAD3615}" type="presParOf" srcId="{92054E0E-F3B1-4C9D-A856-E6521CA3DD06}" destId="{F9AD57C4-418D-4D62-9A32-3E82909489DA}" srcOrd="1" destOrd="0" presId="urn:microsoft.com/office/officeart/2005/8/layout/pList1"/>
    <dgm:cxn modelId="{E564B51E-1629-4A8A-8390-5B24AB3026B6}" type="presParOf" srcId="{D0C48BD4-EC76-42E2-BBE4-FB96EB4BE625}" destId="{B8FD6C33-75C2-442F-A212-F5A47BA1B249}" srcOrd="3" destOrd="0" presId="urn:microsoft.com/office/officeart/2005/8/layout/pList1"/>
    <dgm:cxn modelId="{C6320990-BF64-480C-8D4A-77D53E062680}" type="presParOf" srcId="{D0C48BD4-EC76-42E2-BBE4-FB96EB4BE625}" destId="{11CFE91F-D9F6-4573-88D9-58023A9B1AE8}" srcOrd="4" destOrd="0" presId="urn:microsoft.com/office/officeart/2005/8/layout/pList1"/>
    <dgm:cxn modelId="{60374E13-43EF-4874-9EF8-392B2B0CAE84}" type="presParOf" srcId="{11CFE91F-D9F6-4573-88D9-58023A9B1AE8}" destId="{0917C037-7BF6-490B-85A2-3C29DDEFEB4F}" srcOrd="0" destOrd="0" presId="urn:microsoft.com/office/officeart/2005/8/layout/pList1"/>
    <dgm:cxn modelId="{6E4D7F6C-CF87-40A6-8A8C-74AE3FF33713}" type="presParOf" srcId="{11CFE91F-D9F6-4573-88D9-58023A9B1AE8}" destId="{6B020A23-AD87-41A2-8F00-55E1E9B5E03A}" srcOrd="1" destOrd="0" presId="urn:microsoft.com/office/officeart/2005/8/layout/pList1"/>
    <dgm:cxn modelId="{1032364B-29AC-436B-BE75-C10BBFC417FA}" type="presParOf" srcId="{D0C48BD4-EC76-42E2-BBE4-FB96EB4BE625}" destId="{260785AB-47EF-4521-9543-042FD3F168AC}" srcOrd="5" destOrd="0" presId="urn:microsoft.com/office/officeart/2005/8/layout/pList1"/>
    <dgm:cxn modelId="{4F0F9C58-390F-4765-A24A-B79B8D5BF965}" type="presParOf" srcId="{D0C48BD4-EC76-42E2-BBE4-FB96EB4BE625}" destId="{A28BA754-BC93-4E6A-9954-A8B95C9B8F92}" srcOrd="6" destOrd="0" presId="urn:microsoft.com/office/officeart/2005/8/layout/pList1"/>
    <dgm:cxn modelId="{63249651-C8EF-464D-A925-C1ADC74519E9}" type="presParOf" srcId="{A28BA754-BC93-4E6A-9954-A8B95C9B8F92}" destId="{7791F216-4044-4529-93BD-AEE66D3109D5}" srcOrd="0" destOrd="0" presId="urn:microsoft.com/office/officeart/2005/8/layout/pList1"/>
    <dgm:cxn modelId="{F233DB54-082B-4900-801E-970EABE9F813}" type="presParOf" srcId="{A28BA754-BC93-4E6A-9954-A8B95C9B8F92}" destId="{A8A291D8-00B6-44E8-B260-FAF6CCAD1EDA}" srcOrd="1" destOrd="0" presId="urn:microsoft.com/office/officeart/2005/8/layout/pList1"/>
    <dgm:cxn modelId="{C4B83096-E5EF-4999-8037-90FF9E34AF7E}" type="presParOf" srcId="{D0C48BD4-EC76-42E2-BBE4-FB96EB4BE625}" destId="{1F64823C-2671-4074-889A-70B4A6BD83A3}" srcOrd="7" destOrd="0" presId="urn:microsoft.com/office/officeart/2005/8/layout/pList1"/>
    <dgm:cxn modelId="{1BFC2064-9E82-4827-B466-7A0066F0D605}" type="presParOf" srcId="{D0C48BD4-EC76-42E2-BBE4-FB96EB4BE625}" destId="{D9478165-C3F5-4595-8F4D-B703A6DAFA54}" srcOrd="8" destOrd="0" presId="urn:microsoft.com/office/officeart/2005/8/layout/pList1"/>
    <dgm:cxn modelId="{4BEDC9B9-50E2-4EE9-BF6E-C6549FB2FFDA}" type="presParOf" srcId="{D9478165-C3F5-4595-8F4D-B703A6DAFA54}" destId="{A82828E0-9ABB-4450-9062-67420A476B9B}" srcOrd="0" destOrd="0" presId="urn:microsoft.com/office/officeart/2005/8/layout/pList1"/>
    <dgm:cxn modelId="{A1FBE59A-23A7-4618-B9FD-7D8B74152EF0}" type="presParOf" srcId="{D9478165-C3F5-4595-8F4D-B703A6DAFA54}" destId="{259362F7-D0B5-4C23-91C2-613B25B32C59}" srcOrd="1" destOrd="0" presId="urn:microsoft.com/office/officeart/2005/8/layout/pList1"/>
    <dgm:cxn modelId="{47CF1172-5DB0-4F26-943D-15B11D483D06}" type="presParOf" srcId="{D0C48BD4-EC76-42E2-BBE4-FB96EB4BE625}" destId="{33DAE618-6BAD-4922-BCF2-5284DC16FE55}" srcOrd="9" destOrd="0" presId="urn:microsoft.com/office/officeart/2005/8/layout/pList1"/>
    <dgm:cxn modelId="{CBBCA1EA-60D9-48B3-947F-0F81921F37CF}" type="presParOf" srcId="{D0C48BD4-EC76-42E2-BBE4-FB96EB4BE625}" destId="{3E278833-26C9-447F-9D12-CB41CFFB1C61}" srcOrd="10" destOrd="0" presId="urn:microsoft.com/office/officeart/2005/8/layout/pList1"/>
    <dgm:cxn modelId="{07001E82-293B-4F77-86FC-4BDCA82EDB28}" type="presParOf" srcId="{3E278833-26C9-447F-9D12-CB41CFFB1C61}" destId="{9FFA299F-DFA5-4161-9507-90C9919117A5}" srcOrd="0" destOrd="0" presId="urn:microsoft.com/office/officeart/2005/8/layout/pList1"/>
    <dgm:cxn modelId="{8B7A208A-6165-491A-AEB3-0584B2C0611B}" type="presParOf" srcId="{3E278833-26C9-447F-9D12-CB41CFFB1C61}" destId="{3A4AE18C-C34D-4F50-A129-F9418208FA27}" srcOrd="1" destOrd="0" presId="urn:microsoft.com/office/officeart/2005/8/layout/pList1"/>
    <dgm:cxn modelId="{EBAE02F3-60CC-479E-BFD6-93DA0F695746}" type="presParOf" srcId="{D0C48BD4-EC76-42E2-BBE4-FB96EB4BE625}" destId="{9E29C15B-9C5F-4F6C-80DB-2DF421CAE928}" srcOrd="11" destOrd="0" presId="urn:microsoft.com/office/officeart/2005/8/layout/pList1"/>
    <dgm:cxn modelId="{765D2425-4E9D-4211-9FB6-8B15EA004306}" type="presParOf" srcId="{D0C48BD4-EC76-42E2-BBE4-FB96EB4BE625}" destId="{B0131FB0-C349-41FE-A84A-E71BE2D36905}" srcOrd="12" destOrd="0" presId="urn:microsoft.com/office/officeart/2005/8/layout/pList1"/>
    <dgm:cxn modelId="{16ACC939-6A99-4BF5-B6D3-CE3070A7E3DA}" type="presParOf" srcId="{B0131FB0-C349-41FE-A84A-E71BE2D36905}" destId="{257930E8-D935-4925-AF1E-A255A0B9E890}" srcOrd="0" destOrd="0" presId="urn:microsoft.com/office/officeart/2005/8/layout/pList1"/>
    <dgm:cxn modelId="{9A6EF79D-3772-4FBA-B454-A70FE488DB68}" type="presParOf" srcId="{B0131FB0-C349-41FE-A84A-E71BE2D36905}" destId="{60909479-961D-4E0B-9689-4100834F7B3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B6E5CD0-250C-4741-A5FF-AC01485C36B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DB526A-D627-41C0-B3BD-09FB5E9DB422}">
      <dgm:prSet phldrT="[Text]"/>
      <dgm:spPr/>
      <dgm:t>
        <a:bodyPr/>
        <a:lstStyle/>
        <a:p>
          <a:r>
            <a:rPr lang="en-US" dirty="0" smtClean="0"/>
            <a:t>PAHAL (2013, modified 2014)</a:t>
          </a:r>
          <a:endParaRPr lang="en-US" dirty="0"/>
        </a:p>
      </dgm:t>
    </dgm:pt>
    <dgm:pt modelId="{0B3916B5-CFF9-4B82-9C6D-F49852EAB431}" type="parTrans" cxnId="{E1381491-77A1-405A-9717-FA85C2DE5B82}">
      <dgm:prSet/>
      <dgm:spPr/>
      <dgm:t>
        <a:bodyPr/>
        <a:lstStyle/>
        <a:p>
          <a:endParaRPr lang="en-US"/>
        </a:p>
      </dgm:t>
    </dgm:pt>
    <dgm:pt modelId="{EF8459D7-6065-4B68-AC5D-C03C4951BE28}" type="sibTrans" cxnId="{E1381491-77A1-405A-9717-FA85C2DE5B82}">
      <dgm:prSet/>
      <dgm:spPr/>
      <dgm:t>
        <a:bodyPr/>
        <a:lstStyle/>
        <a:p>
          <a:endParaRPr lang="en-US"/>
        </a:p>
      </dgm:t>
    </dgm:pt>
    <dgm:pt modelId="{0C7E97DD-F5C3-41FF-9B28-329C73A04557}">
      <dgm:prSet phldrT="[Text]"/>
      <dgm:spPr/>
      <dgm:t>
        <a:bodyPr/>
        <a:lstStyle/>
        <a:p>
          <a:r>
            <a:rPr lang="en-US" dirty="0" smtClean="0"/>
            <a:t>Give back </a:t>
          </a:r>
          <a:r>
            <a:rPr lang="en-US" dirty="0" err="1" smtClean="0"/>
            <a:t>campaign..X</a:t>
          </a:r>
          <a:endParaRPr lang="en-US" dirty="0"/>
        </a:p>
      </dgm:t>
    </dgm:pt>
    <dgm:pt modelId="{FE169D64-CB02-40B5-A019-D00FBB5DB1CB}" type="parTrans" cxnId="{E2F054C4-568B-4B0B-8876-8C1A6CD92CF1}">
      <dgm:prSet/>
      <dgm:spPr/>
      <dgm:t>
        <a:bodyPr/>
        <a:lstStyle/>
        <a:p>
          <a:endParaRPr lang="en-US"/>
        </a:p>
      </dgm:t>
    </dgm:pt>
    <dgm:pt modelId="{D1BFF736-5F62-43E8-8227-ED8C594921BB}" type="sibTrans" cxnId="{E2F054C4-568B-4B0B-8876-8C1A6CD92CF1}">
      <dgm:prSet/>
      <dgm:spPr/>
      <dgm:t>
        <a:bodyPr/>
        <a:lstStyle/>
        <a:p>
          <a:endParaRPr lang="en-US"/>
        </a:p>
      </dgm:t>
    </dgm:pt>
    <dgm:pt modelId="{129D7135-6E83-4268-9A55-8EE97DAA2B34}">
      <dgm:prSet phldrT="[Text]"/>
      <dgm:spPr/>
      <dgm:t>
        <a:bodyPr/>
        <a:lstStyle/>
        <a:p>
          <a:r>
            <a:rPr lang="en-US" dirty="0" smtClean="0"/>
            <a:t>PM </a:t>
          </a:r>
          <a:r>
            <a:rPr lang="en-US" dirty="0" err="1" smtClean="0"/>
            <a:t>Ujjwala</a:t>
          </a:r>
          <a:r>
            <a:rPr lang="en-US" dirty="0" smtClean="0"/>
            <a:t> (2016)</a:t>
          </a:r>
          <a:endParaRPr lang="en-US" dirty="0"/>
        </a:p>
      </dgm:t>
    </dgm:pt>
    <dgm:pt modelId="{0685D2C7-6055-4F69-914E-9360B09192F6}" type="parTrans" cxnId="{BFFA6664-906E-4DE3-BCB5-EEC15474EAE6}">
      <dgm:prSet/>
      <dgm:spPr/>
      <dgm:t>
        <a:bodyPr/>
        <a:lstStyle/>
        <a:p>
          <a:endParaRPr lang="en-US"/>
        </a:p>
      </dgm:t>
    </dgm:pt>
    <dgm:pt modelId="{B90537FB-ACF5-4F08-80BE-DF746E7D1A63}" type="sibTrans" cxnId="{BFFA6664-906E-4DE3-BCB5-EEC15474EAE6}">
      <dgm:prSet/>
      <dgm:spPr/>
      <dgm:t>
        <a:bodyPr/>
        <a:lstStyle/>
        <a:p>
          <a:endParaRPr lang="en-US"/>
        </a:p>
      </dgm:t>
    </dgm:pt>
    <dgm:pt modelId="{7CC505A9-BAD6-43C5-A96C-2386A6E42463}">
      <dgm:prSet phldrT="[Text]"/>
      <dgm:spPr/>
      <dgm:t>
        <a:bodyPr/>
        <a:lstStyle/>
        <a:p>
          <a:r>
            <a:rPr lang="en-US" dirty="0" smtClean="0"/>
            <a:t>Household firewood- pollution, health</a:t>
          </a:r>
          <a:endParaRPr lang="en-US" dirty="0"/>
        </a:p>
      </dgm:t>
    </dgm:pt>
    <dgm:pt modelId="{34D43A27-2AE7-474E-98E5-5CD32F9CABEC}" type="parTrans" cxnId="{F11CE3FD-3283-4DDF-A832-A23255129932}">
      <dgm:prSet/>
      <dgm:spPr/>
      <dgm:t>
        <a:bodyPr/>
        <a:lstStyle/>
        <a:p>
          <a:endParaRPr lang="en-US"/>
        </a:p>
      </dgm:t>
    </dgm:pt>
    <dgm:pt modelId="{ED89116A-F08B-4104-BB14-F125093EB28C}" type="sibTrans" cxnId="{F11CE3FD-3283-4DDF-A832-A23255129932}">
      <dgm:prSet/>
      <dgm:spPr/>
      <dgm:t>
        <a:bodyPr/>
        <a:lstStyle/>
        <a:p>
          <a:endParaRPr lang="en-US"/>
        </a:p>
      </dgm:t>
    </dgm:pt>
    <dgm:pt modelId="{1DADAD41-F6C6-49A1-92F1-6EA8113F9BA8}">
      <dgm:prSet phldrT="[Text]"/>
      <dgm:spPr/>
      <dgm:t>
        <a:bodyPr/>
        <a:lstStyle/>
        <a:p>
          <a:r>
            <a:rPr lang="en-US" dirty="0" smtClean="0"/>
            <a:t>2016: LPG connections to BPL [cover 5 cr in next 3 </a:t>
          </a:r>
          <a:r>
            <a:rPr lang="en-US" dirty="0" err="1" smtClean="0"/>
            <a:t>yr</a:t>
          </a:r>
          <a:r>
            <a:rPr lang="en-US" dirty="0" smtClean="0"/>
            <a:t>].</a:t>
          </a:r>
          <a:endParaRPr lang="en-US" dirty="0"/>
        </a:p>
      </dgm:t>
    </dgm:pt>
    <dgm:pt modelId="{449181AA-52AA-4FE7-B511-BC9C39C29BAD}" type="parTrans" cxnId="{21F0BC5F-0334-4561-AFC5-6FA038A461A0}">
      <dgm:prSet/>
      <dgm:spPr/>
      <dgm:t>
        <a:bodyPr/>
        <a:lstStyle/>
        <a:p>
          <a:endParaRPr lang="en-US"/>
        </a:p>
      </dgm:t>
    </dgm:pt>
    <dgm:pt modelId="{EC42F80A-A981-49F7-8DFB-27F8F795ECF1}" type="sibTrans" cxnId="{21F0BC5F-0334-4561-AFC5-6FA038A461A0}">
      <dgm:prSet/>
      <dgm:spPr/>
      <dgm:t>
        <a:bodyPr/>
        <a:lstStyle/>
        <a:p>
          <a:endParaRPr lang="en-US"/>
        </a:p>
      </dgm:t>
    </dgm:pt>
    <dgm:pt modelId="{2CC9BF1C-6F1D-4432-9E25-DE5E47FA103F}">
      <dgm:prSet phldrT="[Text]"/>
      <dgm:spPr/>
      <dgm:t>
        <a:bodyPr/>
        <a:lstStyle/>
        <a:p>
          <a:r>
            <a:rPr lang="en-US" dirty="0" smtClean="0"/>
            <a:t>Rs. 1600 per BPL family [SECC-2011] for initial connection charges.</a:t>
          </a:r>
          <a:endParaRPr lang="en-US" dirty="0"/>
        </a:p>
      </dgm:t>
    </dgm:pt>
    <dgm:pt modelId="{63220C31-47C5-4ACA-9C39-904922B6F8E5}" type="parTrans" cxnId="{035852DE-943B-4925-97BE-275E151A6BD2}">
      <dgm:prSet/>
      <dgm:spPr/>
      <dgm:t>
        <a:bodyPr/>
        <a:lstStyle/>
        <a:p>
          <a:endParaRPr lang="en-US"/>
        </a:p>
      </dgm:t>
    </dgm:pt>
    <dgm:pt modelId="{83A38C8A-8539-4BB6-ACC4-7871F0FF583D}" type="sibTrans" cxnId="{035852DE-943B-4925-97BE-275E151A6BD2}">
      <dgm:prSet/>
      <dgm:spPr/>
      <dgm:t>
        <a:bodyPr/>
        <a:lstStyle/>
        <a:p>
          <a:endParaRPr lang="en-US"/>
        </a:p>
      </dgm:t>
    </dgm:pt>
    <dgm:pt modelId="{7E4C94B3-91A3-4954-915E-44830D834560}">
      <dgm:prSet phldrT="[Text]"/>
      <dgm:spPr/>
      <dgm:t>
        <a:bodyPr/>
        <a:lstStyle/>
        <a:p>
          <a:r>
            <a:rPr lang="en-US" dirty="0" smtClean="0"/>
            <a:t>Make in India: stove, regulator etc.</a:t>
          </a:r>
          <a:endParaRPr lang="en-US" dirty="0"/>
        </a:p>
      </dgm:t>
    </dgm:pt>
    <dgm:pt modelId="{7C79F7DC-3C6A-4B6E-8564-7FCDF794C775}" type="parTrans" cxnId="{D22B0FBE-881B-4313-AB42-C2CFB7FBBA48}">
      <dgm:prSet/>
      <dgm:spPr/>
      <dgm:t>
        <a:bodyPr/>
        <a:lstStyle/>
        <a:p>
          <a:endParaRPr lang="en-US"/>
        </a:p>
      </dgm:t>
    </dgm:pt>
    <dgm:pt modelId="{D86E8351-019F-4B20-AF18-594B3FAE3461}" type="sibTrans" cxnId="{D22B0FBE-881B-4313-AB42-C2CFB7FBBA48}">
      <dgm:prSet/>
      <dgm:spPr/>
      <dgm:t>
        <a:bodyPr/>
        <a:lstStyle/>
        <a:p>
          <a:endParaRPr lang="en-US"/>
        </a:p>
      </dgm:t>
    </dgm:pt>
    <dgm:pt modelId="{D2F2155D-706A-47D6-AB19-BBC62255D762}">
      <dgm:prSet phldrT="[Text]"/>
      <dgm:spPr/>
      <dgm:t>
        <a:bodyPr/>
        <a:lstStyle/>
        <a:p>
          <a:r>
            <a:rPr lang="en-US" dirty="0" smtClean="0"/>
            <a:t>But refill, stove= EMI.</a:t>
          </a:r>
          <a:endParaRPr lang="en-US" dirty="0"/>
        </a:p>
      </dgm:t>
    </dgm:pt>
    <dgm:pt modelId="{3E659EAE-E323-40C8-B82C-75BA5EE6251D}" type="parTrans" cxnId="{1E2617AC-9FB9-4090-B984-48BDFEFAE800}">
      <dgm:prSet/>
      <dgm:spPr/>
      <dgm:t>
        <a:bodyPr/>
        <a:lstStyle/>
        <a:p>
          <a:endParaRPr lang="en-US"/>
        </a:p>
      </dgm:t>
    </dgm:pt>
    <dgm:pt modelId="{463B91A1-7AC5-4EF0-A77A-DE032A37E413}" type="sibTrans" cxnId="{1E2617AC-9FB9-4090-B984-48BDFEFAE800}">
      <dgm:prSet/>
      <dgm:spPr/>
      <dgm:t>
        <a:bodyPr/>
        <a:lstStyle/>
        <a:p>
          <a:endParaRPr lang="en-US"/>
        </a:p>
      </dgm:t>
    </dgm:pt>
    <dgm:pt modelId="{A0E11A74-0765-460E-BF79-A5419B761009}">
      <dgm:prSet phldrT="[Text]"/>
      <dgm:spPr/>
      <dgm:t>
        <a:bodyPr/>
        <a:lstStyle/>
        <a:p>
          <a:r>
            <a:rPr lang="en-US" dirty="0" smtClean="0"/>
            <a:t>He has to buy @market prices.</a:t>
          </a:r>
          <a:endParaRPr lang="en-US" dirty="0"/>
        </a:p>
      </dgm:t>
    </dgm:pt>
    <dgm:pt modelId="{D25EFB3D-1ED3-4B1F-965F-780FF28BC34A}" type="parTrans" cxnId="{8EB3EF66-8D73-484A-B3C7-D0C205FD7D2B}">
      <dgm:prSet/>
      <dgm:spPr/>
      <dgm:t>
        <a:bodyPr/>
        <a:lstStyle/>
        <a:p>
          <a:endParaRPr lang="en-US"/>
        </a:p>
      </dgm:t>
    </dgm:pt>
    <dgm:pt modelId="{4938DB8F-E5FF-4FD6-B404-BF2079FEA438}" type="sibTrans" cxnId="{8EB3EF66-8D73-484A-B3C7-D0C205FD7D2B}">
      <dgm:prSet/>
      <dgm:spPr/>
      <dgm:t>
        <a:bodyPr/>
        <a:lstStyle/>
        <a:p>
          <a:endParaRPr lang="en-US"/>
        </a:p>
      </dgm:t>
    </dgm:pt>
    <dgm:pt modelId="{5D028444-3E05-479E-994A-0E59E09B7810}">
      <dgm:prSet phldrT="[Text]"/>
      <dgm:spPr/>
      <dgm:t>
        <a:bodyPr/>
        <a:lstStyle/>
        <a:p>
          <a:r>
            <a:rPr lang="en-US" dirty="0" smtClean="0"/>
            <a:t>Max. 12 cylinders a year</a:t>
          </a:r>
          <a:endParaRPr lang="en-US" dirty="0"/>
        </a:p>
      </dgm:t>
    </dgm:pt>
    <dgm:pt modelId="{47A44FA9-6887-46D7-A4F3-30959CB30D25}" type="parTrans" cxnId="{D9CC7699-1CEE-4EEC-B22E-045E5C0CA0E9}">
      <dgm:prSet/>
      <dgm:spPr/>
      <dgm:t>
        <a:bodyPr/>
        <a:lstStyle/>
        <a:p>
          <a:endParaRPr lang="en-US"/>
        </a:p>
      </dgm:t>
    </dgm:pt>
    <dgm:pt modelId="{DEE593F7-2286-4127-AC67-C5A30C1D935F}" type="sibTrans" cxnId="{D9CC7699-1CEE-4EEC-B22E-045E5C0CA0E9}">
      <dgm:prSet/>
      <dgm:spPr/>
      <dgm:t>
        <a:bodyPr/>
        <a:lstStyle/>
        <a:p>
          <a:endParaRPr lang="en-US"/>
        </a:p>
      </dgm:t>
    </dgm:pt>
    <dgm:pt modelId="{26D6A66C-42A6-4F52-A30E-1706A6A2CC99}">
      <dgm:prSet phldrT="[Text]"/>
      <dgm:spPr/>
      <dgm:t>
        <a:bodyPr/>
        <a:lstStyle/>
        <a:p>
          <a:r>
            <a:rPr lang="en-US" dirty="0" smtClean="0"/>
            <a:t>Rs.10 lakh /&gt; taxable income by husband / </a:t>
          </a:r>
          <a:r>
            <a:rPr lang="en-US" dirty="0" err="1" smtClean="0"/>
            <a:t>wife..X</a:t>
          </a:r>
          <a:endParaRPr lang="en-US" dirty="0"/>
        </a:p>
      </dgm:t>
    </dgm:pt>
    <dgm:pt modelId="{D77CB784-F955-4CF7-9855-15FDD92CB22C}" type="parTrans" cxnId="{1304AA54-D393-4E68-99E2-FB7B5B8CC949}">
      <dgm:prSet/>
      <dgm:spPr/>
      <dgm:t>
        <a:bodyPr/>
        <a:lstStyle/>
        <a:p>
          <a:endParaRPr lang="en-US"/>
        </a:p>
      </dgm:t>
    </dgm:pt>
    <dgm:pt modelId="{1730B5AF-DEC7-4EE2-98F1-4AEE45596ECA}" type="sibTrans" cxnId="{1304AA54-D393-4E68-99E2-FB7B5B8CC949}">
      <dgm:prSet/>
      <dgm:spPr/>
      <dgm:t>
        <a:bodyPr/>
        <a:lstStyle/>
        <a:p>
          <a:endParaRPr lang="en-US"/>
        </a:p>
      </dgm:t>
    </dgm:pt>
    <dgm:pt modelId="{B001A49C-F5CF-40E6-ACC6-2E853AB5D53B}">
      <dgm:prSet phldrT="[Text]"/>
      <dgm:spPr/>
      <dgm:t>
        <a:bodyPr/>
        <a:lstStyle/>
        <a:p>
          <a:r>
            <a:rPr lang="en-US" dirty="0" err="1" smtClean="0"/>
            <a:t>Pratyaksha</a:t>
          </a:r>
          <a:r>
            <a:rPr lang="en-US" dirty="0" smtClean="0"/>
            <a:t> </a:t>
          </a:r>
          <a:r>
            <a:rPr lang="en-US" dirty="0" err="1" smtClean="0"/>
            <a:t>Hastantrit</a:t>
          </a:r>
          <a:r>
            <a:rPr lang="en-US" dirty="0" smtClean="0"/>
            <a:t> </a:t>
          </a:r>
          <a:r>
            <a:rPr lang="en-US" dirty="0" err="1" smtClean="0"/>
            <a:t>Labh</a:t>
          </a:r>
          <a:r>
            <a:rPr lang="en-US" dirty="0" smtClean="0"/>
            <a:t> Yojana (PAHAL)</a:t>
          </a:r>
          <a:endParaRPr lang="en-US" dirty="0"/>
        </a:p>
      </dgm:t>
    </dgm:pt>
    <dgm:pt modelId="{A130804F-BA52-4197-AED1-ABDC922C39EB}" type="parTrans" cxnId="{0C0E7C55-ED99-4811-9FA9-5E68C9282060}">
      <dgm:prSet/>
      <dgm:spPr/>
      <dgm:t>
        <a:bodyPr/>
        <a:lstStyle/>
        <a:p>
          <a:endParaRPr lang="en-US"/>
        </a:p>
      </dgm:t>
    </dgm:pt>
    <dgm:pt modelId="{9A85F683-8910-4AFA-9CE5-173A1148D494}" type="sibTrans" cxnId="{0C0E7C55-ED99-4811-9FA9-5E68C9282060}">
      <dgm:prSet/>
      <dgm:spPr/>
      <dgm:t>
        <a:bodyPr/>
        <a:lstStyle/>
        <a:p>
          <a:endParaRPr lang="en-US"/>
        </a:p>
      </dgm:t>
    </dgm:pt>
    <dgm:pt modelId="{A833DAA5-1B0F-418B-A7AA-378BB9B569BC}">
      <dgm:prSet phldrT="[Text]"/>
      <dgm:spPr/>
      <dgm:t>
        <a:bodyPr/>
        <a:lstStyle/>
        <a:p>
          <a:r>
            <a:rPr lang="en-US" dirty="0" smtClean="0"/>
            <a:t>LPG cylinder subsidy in bank account.</a:t>
          </a:r>
          <a:endParaRPr lang="en-US" dirty="0"/>
        </a:p>
      </dgm:t>
    </dgm:pt>
    <dgm:pt modelId="{26DEF940-2430-4054-B688-1594B26DEB88}" type="parTrans" cxnId="{125CA271-5969-4E22-AB31-CDF600EB41D2}">
      <dgm:prSet/>
      <dgm:spPr/>
      <dgm:t>
        <a:bodyPr/>
        <a:lstStyle/>
        <a:p>
          <a:endParaRPr lang="en-US"/>
        </a:p>
      </dgm:t>
    </dgm:pt>
    <dgm:pt modelId="{E2DC62CB-824D-4A29-A14F-E33C5A85A1AA}" type="sibTrans" cxnId="{125CA271-5969-4E22-AB31-CDF600EB41D2}">
      <dgm:prSet/>
      <dgm:spPr/>
      <dgm:t>
        <a:bodyPr/>
        <a:lstStyle/>
        <a:p>
          <a:endParaRPr lang="en-US"/>
        </a:p>
      </dgm:t>
    </dgm:pt>
    <dgm:pt modelId="{DE8DA089-BA8F-4C10-81CF-6053A33DED1F}" type="pres">
      <dgm:prSet presAssocID="{7B6E5CD0-250C-4741-A5FF-AC01485C36B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8709A0-28AA-4065-8508-B6D1FEDB483C}" type="pres">
      <dgm:prSet presAssocID="{76DB526A-D627-41C0-B3BD-09FB5E9DB422}" presName="composite" presStyleCnt="0"/>
      <dgm:spPr/>
    </dgm:pt>
    <dgm:pt modelId="{DD34BCBC-429C-48BE-AD1F-3E8393923FF0}" type="pres">
      <dgm:prSet presAssocID="{76DB526A-D627-41C0-B3BD-09FB5E9DB42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C4B4F-EFE0-4EAB-9DD7-A2D16046D51E}" type="pres">
      <dgm:prSet presAssocID="{76DB526A-D627-41C0-B3BD-09FB5E9DB42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B8759-F236-485C-98A2-2236529138C3}" type="pres">
      <dgm:prSet presAssocID="{EF8459D7-6065-4B68-AC5D-C03C4951BE28}" presName="space" presStyleCnt="0"/>
      <dgm:spPr/>
    </dgm:pt>
    <dgm:pt modelId="{928AC1FB-6975-428C-A40F-F9AE2724E680}" type="pres">
      <dgm:prSet presAssocID="{129D7135-6E83-4268-9A55-8EE97DAA2B34}" presName="composite" presStyleCnt="0"/>
      <dgm:spPr/>
    </dgm:pt>
    <dgm:pt modelId="{8106F704-500F-489B-9E39-29F17EAA43F9}" type="pres">
      <dgm:prSet presAssocID="{129D7135-6E83-4268-9A55-8EE97DAA2B3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79C4B-30C5-4274-A98E-79F0C655C716}" type="pres">
      <dgm:prSet presAssocID="{129D7135-6E83-4268-9A55-8EE97DAA2B34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B33F01-14BA-42ED-AADF-5AEFF6E12B1A}" type="presOf" srcId="{7B6E5CD0-250C-4741-A5FF-AC01485C36B8}" destId="{DE8DA089-BA8F-4C10-81CF-6053A33DED1F}" srcOrd="0" destOrd="0" presId="urn:microsoft.com/office/officeart/2005/8/layout/hList1"/>
    <dgm:cxn modelId="{F11CE3FD-3283-4DDF-A832-A23255129932}" srcId="{129D7135-6E83-4268-9A55-8EE97DAA2B34}" destId="{7CC505A9-BAD6-43C5-A96C-2386A6E42463}" srcOrd="0" destOrd="0" parTransId="{34D43A27-2AE7-474E-98E5-5CD32F9CABEC}" sibTransId="{ED89116A-F08B-4104-BB14-F125093EB28C}"/>
    <dgm:cxn modelId="{8A3678E8-749D-4904-80A2-6FBE64C930EB}" type="presOf" srcId="{B001A49C-F5CF-40E6-ACC6-2E853AB5D53B}" destId="{EBFC4B4F-EFE0-4EAB-9DD7-A2D16046D51E}" srcOrd="0" destOrd="0" presId="urn:microsoft.com/office/officeart/2005/8/layout/hList1"/>
    <dgm:cxn modelId="{A26B9F4C-2CFC-4C92-A0F7-9C6FD3899508}" type="presOf" srcId="{26D6A66C-42A6-4F52-A30E-1706A6A2CC99}" destId="{EBFC4B4F-EFE0-4EAB-9DD7-A2D16046D51E}" srcOrd="0" destOrd="5" presId="urn:microsoft.com/office/officeart/2005/8/layout/hList1"/>
    <dgm:cxn modelId="{3CAD93DC-34C8-49B0-938F-AFE34E99F8B0}" type="presOf" srcId="{A0E11A74-0765-460E-BF79-A5419B761009}" destId="{EBFC4B4F-EFE0-4EAB-9DD7-A2D16046D51E}" srcOrd="0" destOrd="1" presId="urn:microsoft.com/office/officeart/2005/8/layout/hList1"/>
    <dgm:cxn modelId="{14189BAA-F1D4-4404-ADC3-3CF0E7852283}" type="presOf" srcId="{2CC9BF1C-6F1D-4432-9E25-DE5E47FA103F}" destId="{A6079C4B-30C5-4274-A98E-79F0C655C716}" srcOrd="0" destOrd="2" presId="urn:microsoft.com/office/officeart/2005/8/layout/hList1"/>
    <dgm:cxn modelId="{0C0E7C55-ED99-4811-9FA9-5E68C9282060}" srcId="{76DB526A-D627-41C0-B3BD-09FB5E9DB422}" destId="{B001A49C-F5CF-40E6-ACC6-2E853AB5D53B}" srcOrd="0" destOrd="0" parTransId="{A130804F-BA52-4197-AED1-ABDC922C39EB}" sibTransId="{9A85F683-8910-4AFA-9CE5-173A1148D494}"/>
    <dgm:cxn modelId="{BFFA6664-906E-4DE3-BCB5-EEC15474EAE6}" srcId="{7B6E5CD0-250C-4741-A5FF-AC01485C36B8}" destId="{129D7135-6E83-4268-9A55-8EE97DAA2B34}" srcOrd="1" destOrd="0" parTransId="{0685D2C7-6055-4F69-914E-9360B09192F6}" sibTransId="{B90537FB-ACF5-4F08-80BE-DF746E7D1A63}"/>
    <dgm:cxn modelId="{125CA271-5969-4E22-AB31-CDF600EB41D2}" srcId="{76DB526A-D627-41C0-B3BD-09FB5E9DB422}" destId="{A833DAA5-1B0F-418B-A7AA-378BB9B569BC}" srcOrd="2" destOrd="0" parTransId="{26DEF940-2430-4054-B688-1594B26DEB88}" sibTransId="{E2DC62CB-824D-4A29-A14F-E33C5A85A1AA}"/>
    <dgm:cxn modelId="{211B99AF-0F5A-466D-A893-E1EFB55303E2}" type="presOf" srcId="{7CC505A9-BAD6-43C5-A96C-2386A6E42463}" destId="{A6079C4B-30C5-4274-A98E-79F0C655C716}" srcOrd="0" destOrd="0" presId="urn:microsoft.com/office/officeart/2005/8/layout/hList1"/>
    <dgm:cxn modelId="{FC5705C0-C027-4486-B123-868D427FA445}" type="presOf" srcId="{1DADAD41-F6C6-49A1-92F1-6EA8113F9BA8}" destId="{A6079C4B-30C5-4274-A98E-79F0C655C716}" srcOrd="0" destOrd="1" presId="urn:microsoft.com/office/officeart/2005/8/layout/hList1"/>
    <dgm:cxn modelId="{88F3E6D0-9639-424F-BC6A-2E32CE7EBF59}" type="presOf" srcId="{0C7E97DD-F5C3-41FF-9B28-329C73A04557}" destId="{EBFC4B4F-EFE0-4EAB-9DD7-A2D16046D51E}" srcOrd="0" destOrd="4" presId="urn:microsoft.com/office/officeart/2005/8/layout/hList1"/>
    <dgm:cxn modelId="{CBDF189B-64FF-463C-8F70-63C296834015}" type="presOf" srcId="{7E4C94B3-91A3-4954-915E-44830D834560}" destId="{A6079C4B-30C5-4274-A98E-79F0C655C716}" srcOrd="0" destOrd="4" presId="urn:microsoft.com/office/officeart/2005/8/layout/hList1"/>
    <dgm:cxn modelId="{8EB3EF66-8D73-484A-B3C7-D0C205FD7D2B}" srcId="{76DB526A-D627-41C0-B3BD-09FB5E9DB422}" destId="{A0E11A74-0765-460E-BF79-A5419B761009}" srcOrd="1" destOrd="0" parTransId="{D25EFB3D-1ED3-4B1F-965F-780FF28BC34A}" sibTransId="{4938DB8F-E5FF-4FD6-B404-BF2079FEA438}"/>
    <dgm:cxn modelId="{2EB941D8-ABF9-41A4-87BE-9BD8EA6A6D45}" type="presOf" srcId="{5D028444-3E05-479E-994A-0E59E09B7810}" destId="{EBFC4B4F-EFE0-4EAB-9DD7-A2D16046D51E}" srcOrd="0" destOrd="3" presId="urn:microsoft.com/office/officeart/2005/8/layout/hList1"/>
    <dgm:cxn modelId="{D22B0FBE-881B-4313-AB42-C2CFB7FBBA48}" srcId="{129D7135-6E83-4268-9A55-8EE97DAA2B34}" destId="{7E4C94B3-91A3-4954-915E-44830D834560}" srcOrd="4" destOrd="0" parTransId="{7C79F7DC-3C6A-4B6E-8564-7FCDF794C775}" sibTransId="{D86E8351-019F-4B20-AF18-594B3FAE3461}"/>
    <dgm:cxn modelId="{21F0BC5F-0334-4561-AFC5-6FA038A461A0}" srcId="{129D7135-6E83-4268-9A55-8EE97DAA2B34}" destId="{1DADAD41-F6C6-49A1-92F1-6EA8113F9BA8}" srcOrd="1" destOrd="0" parTransId="{449181AA-52AA-4FE7-B511-BC9C39C29BAD}" sibTransId="{EC42F80A-A981-49F7-8DFB-27F8F795ECF1}"/>
    <dgm:cxn modelId="{D9CC7699-1CEE-4EEC-B22E-045E5C0CA0E9}" srcId="{76DB526A-D627-41C0-B3BD-09FB5E9DB422}" destId="{5D028444-3E05-479E-994A-0E59E09B7810}" srcOrd="3" destOrd="0" parTransId="{47A44FA9-6887-46D7-A4F3-30959CB30D25}" sibTransId="{DEE593F7-2286-4127-AC67-C5A30C1D935F}"/>
    <dgm:cxn modelId="{3871F5AF-16F8-41DF-AEBA-2BA665D73D18}" type="presOf" srcId="{D2F2155D-706A-47D6-AB19-BBC62255D762}" destId="{A6079C4B-30C5-4274-A98E-79F0C655C716}" srcOrd="0" destOrd="3" presId="urn:microsoft.com/office/officeart/2005/8/layout/hList1"/>
    <dgm:cxn modelId="{E1381491-77A1-405A-9717-FA85C2DE5B82}" srcId="{7B6E5CD0-250C-4741-A5FF-AC01485C36B8}" destId="{76DB526A-D627-41C0-B3BD-09FB5E9DB422}" srcOrd="0" destOrd="0" parTransId="{0B3916B5-CFF9-4B82-9C6D-F49852EAB431}" sibTransId="{EF8459D7-6065-4B68-AC5D-C03C4951BE28}"/>
    <dgm:cxn modelId="{1304AA54-D393-4E68-99E2-FB7B5B8CC949}" srcId="{76DB526A-D627-41C0-B3BD-09FB5E9DB422}" destId="{26D6A66C-42A6-4F52-A30E-1706A6A2CC99}" srcOrd="5" destOrd="0" parTransId="{D77CB784-F955-4CF7-9855-15FDD92CB22C}" sibTransId="{1730B5AF-DEC7-4EE2-98F1-4AEE45596ECA}"/>
    <dgm:cxn modelId="{1E2617AC-9FB9-4090-B984-48BDFEFAE800}" srcId="{129D7135-6E83-4268-9A55-8EE97DAA2B34}" destId="{D2F2155D-706A-47D6-AB19-BBC62255D762}" srcOrd="3" destOrd="0" parTransId="{3E659EAE-E323-40C8-B82C-75BA5EE6251D}" sibTransId="{463B91A1-7AC5-4EF0-A77A-DE032A37E413}"/>
    <dgm:cxn modelId="{640EC999-1D24-4123-AE12-173DD5B13099}" type="presOf" srcId="{129D7135-6E83-4268-9A55-8EE97DAA2B34}" destId="{8106F704-500F-489B-9E39-29F17EAA43F9}" srcOrd="0" destOrd="0" presId="urn:microsoft.com/office/officeart/2005/8/layout/hList1"/>
    <dgm:cxn modelId="{26B0352F-4FE1-4B7C-86AA-D808924EC2F0}" type="presOf" srcId="{76DB526A-D627-41C0-B3BD-09FB5E9DB422}" destId="{DD34BCBC-429C-48BE-AD1F-3E8393923FF0}" srcOrd="0" destOrd="0" presId="urn:microsoft.com/office/officeart/2005/8/layout/hList1"/>
    <dgm:cxn modelId="{E2F054C4-568B-4B0B-8876-8C1A6CD92CF1}" srcId="{76DB526A-D627-41C0-B3BD-09FB5E9DB422}" destId="{0C7E97DD-F5C3-41FF-9B28-329C73A04557}" srcOrd="4" destOrd="0" parTransId="{FE169D64-CB02-40B5-A019-D00FBB5DB1CB}" sibTransId="{D1BFF736-5F62-43E8-8227-ED8C594921BB}"/>
    <dgm:cxn modelId="{CF5E0859-8E58-4A6E-A1C6-E041E792787F}" type="presOf" srcId="{A833DAA5-1B0F-418B-A7AA-378BB9B569BC}" destId="{EBFC4B4F-EFE0-4EAB-9DD7-A2D16046D51E}" srcOrd="0" destOrd="2" presId="urn:microsoft.com/office/officeart/2005/8/layout/hList1"/>
    <dgm:cxn modelId="{035852DE-943B-4925-97BE-275E151A6BD2}" srcId="{129D7135-6E83-4268-9A55-8EE97DAA2B34}" destId="{2CC9BF1C-6F1D-4432-9E25-DE5E47FA103F}" srcOrd="2" destOrd="0" parTransId="{63220C31-47C5-4ACA-9C39-904922B6F8E5}" sibTransId="{83A38C8A-8539-4BB6-ACC4-7871F0FF583D}"/>
    <dgm:cxn modelId="{E5DDE383-4807-4705-B5D4-486E80C23B31}" type="presParOf" srcId="{DE8DA089-BA8F-4C10-81CF-6053A33DED1F}" destId="{2C8709A0-28AA-4065-8508-B6D1FEDB483C}" srcOrd="0" destOrd="0" presId="urn:microsoft.com/office/officeart/2005/8/layout/hList1"/>
    <dgm:cxn modelId="{0A1336A8-82EB-40BB-A5D1-B509D82897DA}" type="presParOf" srcId="{2C8709A0-28AA-4065-8508-B6D1FEDB483C}" destId="{DD34BCBC-429C-48BE-AD1F-3E8393923FF0}" srcOrd="0" destOrd="0" presId="urn:microsoft.com/office/officeart/2005/8/layout/hList1"/>
    <dgm:cxn modelId="{26B64D69-7595-42A2-BC0E-0D5A20C0C9D5}" type="presParOf" srcId="{2C8709A0-28AA-4065-8508-B6D1FEDB483C}" destId="{EBFC4B4F-EFE0-4EAB-9DD7-A2D16046D51E}" srcOrd="1" destOrd="0" presId="urn:microsoft.com/office/officeart/2005/8/layout/hList1"/>
    <dgm:cxn modelId="{6F72C984-9E83-4BD5-8BC0-C7EB4E9AA943}" type="presParOf" srcId="{DE8DA089-BA8F-4C10-81CF-6053A33DED1F}" destId="{1D7B8759-F236-485C-98A2-2236529138C3}" srcOrd="1" destOrd="0" presId="urn:microsoft.com/office/officeart/2005/8/layout/hList1"/>
    <dgm:cxn modelId="{EDAFA9CB-8FD4-40F6-B0D4-71DD98C31D11}" type="presParOf" srcId="{DE8DA089-BA8F-4C10-81CF-6053A33DED1F}" destId="{928AC1FB-6975-428C-A40F-F9AE2724E680}" srcOrd="2" destOrd="0" presId="urn:microsoft.com/office/officeart/2005/8/layout/hList1"/>
    <dgm:cxn modelId="{40FD1891-C127-4134-91DB-42E5AC2A0B70}" type="presParOf" srcId="{928AC1FB-6975-428C-A40F-F9AE2724E680}" destId="{8106F704-500F-489B-9E39-29F17EAA43F9}" srcOrd="0" destOrd="0" presId="urn:microsoft.com/office/officeart/2005/8/layout/hList1"/>
    <dgm:cxn modelId="{7F376859-3BFB-4A5D-B457-17ED4EA42DDF}" type="presParOf" srcId="{928AC1FB-6975-428C-A40F-F9AE2724E680}" destId="{A6079C4B-30C5-4274-A98E-79F0C655C71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0842977-AE21-4885-A30D-C5F62DBE283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6C7A1-48D5-4038-B048-BFE6FD441E5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strike="sngStrike" dirty="0" err="1" smtClean="0"/>
            <a:t>Bijli</a:t>
          </a:r>
          <a:endParaRPr lang="en-US" sz="2400" strike="sngStrike" dirty="0"/>
        </a:p>
      </dgm:t>
    </dgm:pt>
    <dgm:pt modelId="{1736D284-734D-4D4E-A179-D0407BE0188A}" type="parTrans" cxnId="{634670DA-3A0C-478A-BA91-520A9DB258DB}">
      <dgm:prSet/>
      <dgm:spPr/>
      <dgm:t>
        <a:bodyPr/>
        <a:lstStyle/>
        <a:p>
          <a:endParaRPr lang="en-US"/>
        </a:p>
      </dgm:t>
    </dgm:pt>
    <dgm:pt modelId="{8AB66A2C-66EF-41F9-BB0E-74CEBA1F3763}" type="sibTrans" cxnId="{634670DA-3A0C-478A-BA91-520A9DB258DB}">
      <dgm:prSet/>
      <dgm:spPr/>
      <dgm:t>
        <a:bodyPr/>
        <a:lstStyle/>
        <a:p>
          <a:endParaRPr lang="en-US"/>
        </a:p>
      </dgm:t>
    </dgm:pt>
    <dgm:pt modelId="{96B04C1C-7257-454B-B644-5E77E9A540A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strike="sngStrike" dirty="0" err="1" smtClean="0"/>
            <a:t>Paani</a:t>
          </a:r>
          <a:r>
            <a:rPr lang="en-US" sz="2400" strike="sngStrike" dirty="0" smtClean="0"/>
            <a:t> [+Sanitation]</a:t>
          </a:r>
          <a:endParaRPr lang="en-US" sz="2400" strike="sngStrike" dirty="0"/>
        </a:p>
      </dgm:t>
    </dgm:pt>
    <dgm:pt modelId="{690357B4-6F0E-4D7F-BE7F-2B5AE269E663}" type="parTrans" cxnId="{1FD5DDD0-F1E9-4510-AFDD-A093A9C5C5C1}">
      <dgm:prSet/>
      <dgm:spPr/>
      <dgm:t>
        <a:bodyPr/>
        <a:lstStyle/>
        <a:p>
          <a:endParaRPr lang="en-US"/>
        </a:p>
      </dgm:t>
    </dgm:pt>
    <dgm:pt modelId="{28C349C3-554F-409D-BD1D-F3F9206EF7DF}" type="sibTrans" cxnId="{1FD5DDD0-F1E9-4510-AFDD-A093A9C5C5C1}">
      <dgm:prSet/>
      <dgm:spPr/>
      <dgm:t>
        <a:bodyPr/>
        <a:lstStyle/>
        <a:p>
          <a:endParaRPr lang="en-US"/>
        </a:p>
      </dgm:t>
    </dgm:pt>
    <dgm:pt modelId="{8F4AE77C-0CDB-4972-BFE8-2DD585EB71CB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strike="sngStrike" dirty="0" smtClean="0"/>
            <a:t>Roti &amp; LPG</a:t>
          </a:r>
          <a:endParaRPr lang="en-US" sz="2800" strike="sngStrike" dirty="0"/>
        </a:p>
      </dgm:t>
    </dgm:pt>
    <dgm:pt modelId="{9614B5DC-6B77-48CA-ABFE-07537A3009A3}" type="parTrans" cxnId="{BD3CB480-6755-4437-908C-BC209849E9A5}">
      <dgm:prSet/>
      <dgm:spPr/>
      <dgm:t>
        <a:bodyPr/>
        <a:lstStyle/>
        <a:p>
          <a:endParaRPr lang="en-US"/>
        </a:p>
      </dgm:t>
    </dgm:pt>
    <dgm:pt modelId="{C940B794-C736-40F6-A084-695BA098C7E8}" type="sibTrans" cxnId="{BD3CB480-6755-4437-908C-BC209849E9A5}">
      <dgm:prSet/>
      <dgm:spPr/>
      <dgm:t>
        <a:bodyPr/>
        <a:lstStyle/>
        <a:p>
          <a:endParaRPr lang="en-US"/>
        </a:p>
      </dgm:t>
    </dgm:pt>
    <dgm:pt modelId="{2D125C39-36F2-4F48-89E8-8769CA087E50}">
      <dgm:prSet phldrT="[Text]" custT="1"/>
      <dgm:spPr/>
      <dgm:t>
        <a:bodyPr/>
        <a:lstStyle/>
        <a:p>
          <a:r>
            <a:rPr lang="en-US" sz="2400" dirty="0" err="1" smtClean="0"/>
            <a:t>Makan</a:t>
          </a:r>
          <a:r>
            <a:rPr lang="en-US" sz="2400" dirty="0" smtClean="0"/>
            <a:t> (IAY, PMAY)</a:t>
          </a:r>
          <a:endParaRPr lang="en-US" sz="2400" dirty="0"/>
        </a:p>
      </dgm:t>
    </dgm:pt>
    <dgm:pt modelId="{FC9014CF-0A7C-424E-B187-0327015E6818}" type="parTrans" cxnId="{AFC4C5B9-5302-469F-9BD8-0903B4B813D0}">
      <dgm:prSet/>
      <dgm:spPr/>
      <dgm:t>
        <a:bodyPr/>
        <a:lstStyle/>
        <a:p>
          <a:endParaRPr lang="en-US"/>
        </a:p>
      </dgm:t>
    </dgm:pt>
    <dgm:pt modelId="{FB8DBAF8-D3E2-4BE7-A7A4-033B7B6D38ED}" type="sibTrans" cxnId="{AFC4C5B9-5302-469F-9BD8-0903B4B813D0}">
      <dgm:prSet/>
      <dgm:spPr/>
      <dgm:t>
        <a:bodyPr/>
        <a:lstStyle/>
        <a:p>
          <a:endParaRPr lang="en-US"/>
        </a:p>
      </dgm:t>
    </dgm:pt>
    <dgm:pt modelId="{52DCE434-FA09-4C7E-9600-724EB9607E25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err="1" smtClean="0"/>
            <a:t>Kapda</a:t>
          </a:r>
          <a:r>
            <a:rPr lang="en-US" strike="sngStrike" dirty="0" smtClean="0"/>
            <a:t> [Survey to shift smaller towns, Skilling]</a:t>
          </a:r>
          <a:endParaRPr lang="en-US" strike="sngStrike" dirty="0"/>
        </a:p>
      </dgm:t>
    </dgm:pt>
    <dgm:pt modelId="{E90B7DAE-1C26-4024-87F3-E4A608AD2B7A}" type="parTrans" cxnId="{6D5040B5-3A62-4F6B-80DF-4B8D27E0AB79}">
      <dgm:prSet/>
      <dgm:spPr/>
      <dgm:t>
        <a:bodyPr/>
        <a:lstStyle/>
        <a:p>
          <a:endParaRPr lang="en-US"/>
        </a:p>
      </dgm:t>
    </dgm:pt>
    <dgm:pt modelId="{D19DCB78-66D0-431B-AB51-141AC088BB68}" type="sibTrans" cxnId="{6D5040B5-3A62-4F6B-80DF-4B8D27E0AB79}">
      <dgm:prSet/>
      <dgm:spPr/>
      <dgm:t>
        <a:bodyPr/>
        <a:lstStyle/>
        <a:p>
          <a:endParaRPr lang="en-US"/>
        </a:p>
      </dgm:t>
    </dgm:pt>
    <dgm:pt modelId="{CC6F904B-4E62-4074-A273-18FAAF480860}">
      <dgm:prSet phldrT="[Text]" custT="1"/>
      <dgm:spPr/>
      <dgm:t>
        <a:bodyPr/>
        <a:lstStyle/>
        <a:p>
          <a:r>
            <a:rPr lang="en-US" sz="2800" dirty="0" smtClean="0"/>
            <a:t>Overall</a:t>
          </a:r>
          <a:endParaRPr lang="en-US" sz="2800" dirty="0"/>
        </a:p>
      </dgm:t>
    </dgm:pt>
    <dgm:pt modelId="{56BB31C8-83BE-4BCF-B9BA-38064E0B0FC9}" type="parTrans" cxnId="{9C9D42FD-4873-467E-96DE-1027F21EF307}">
      <dgm:prSet/>
      <dgm:spPr/>
      <dgm:t>
        <a:bodyPr/>
        <a:lstStyle/>
        <a:p>
          <a:endParaRPr lang="en-US"/>
        </a:p>
      </dgm:t>
    </dgm:pt>
    <dgm:pt modelId="{40C1C73D-6C68-4001-B4C3-1B2FB227C082}" type="sibTrans" cxnId="{9C9D42FD-4873-467E-96DE-1027F21EF307}">
      <dgm:prSet/>
      <dgm:spPr/>
      <dgm:t>
        <a:bodyPr/>
        <a:lstStyle/>
        <a:p>
          <a:endParaRPr lang="en-US"/>
        </a:p>
      </dgm:t>
    </dgm:pt>
    <dgm:pt modelId="{1579DBD0-5D74-4BD8-916A-DBAEAD058C4C}">
      <dgm:prSet phldrT="[Text]" custT="1"/>
      <dgm:spPr/>
      <dgm:t>
        <a:bodyPr/>
        <a:lstStyle/>
        <a:p>
          <a:r>
            <a:rPr lang="en-US" sz="2000" dirty="0" smtClean="0"/>
            <a:t>MPLADS, Adarsh Gram, RURBAN etc.</a:t>
          </a:r>
          <a:endParaRPr lang="en-US" sz="2000" dirty="0"/>
        </a:p>
      </dgm:t>
    </dgm:pt>
    <dgm:pt modelId="{52049819-99E2-4DB1-924B-DCF5D9B5A5E8}" type="parTrans" cxnId="{406EBC82-7111-4378-974A-ADF552FBDF14}">
      <dgm:prSet/>
      <dgm:spPr/>
      <dgm:t>
        <a:bodyPr/>
        <a:lstStyle/>
        <a:p>
          <a:endParaRPr lang="en-US"/>
        </a:p>
      </dgm:t>
    </dgm:pt>
    <dgm:pt modelId="{C2DDC525-F57D-471D-96E8-E6B0E193835B}" type="sibTrans" cxnId="{406EBC82-7111-4378-974A-ADF552FBDF14}">
      <dgm:prSet/>
      <dgm:spPr/>
      <dgm:t>
        <a:bodyPr/>
        <a:lstStyle/>
        <a:p>
          <a:endParaRPr lang="en-US"/>
        </a:p>
      </dgm:t>
    </dgm:pt>
    <dgm:pt modelId="{58BF81FC-3C49-49E7-A59C-D78C16CABFAF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strike="sngStrike" dirty="0" smtClean="0"/>
            <a:t>Sadak: PMGSY</a:t>
          </a:r>
          <a:endParaRPr lang="en-US" sz="2400" strike="sngStrike" dirty="0"/>
        </a:p>
      </dgm:t>
    </dgm:pt>
    <dgm:pt modelId="{25DB15AC-69C3-4379-814C-2FD6A2B671CC}" type="parTrans" cxnId="{B181A98E-BE7A-40F7-B3C1-471CC231FCF7}">
      <dgm:prSet/>
      <dgm:spPr/>
      <dgm:t>
        <a:bodyPr/>
        <a:lstStyle/>
        <a:p>
          <a:endParaRPr lang="en-US"/>
        </a:p>
      </dgm:t>
    </dgm:pt>
    <dgm:pt modelId="{A32AE3C7-ADF0-4F56-BC6C-FCC915F5A2F0}" type="sibTrans" cxnId="{B181A98E-BE7A-40F7-B3C1-471CC231FCF7}">
      <dgm:prSet/>
      <dgm:spPr/>
      <dgm:t>
        <a:bodyPr/>
        <a:lstStyle/>
        <a:p>
          <a:endParaRPr lang="en-US"/>
        </a:p>
      </dgm:t>
    </dgm:pt>
    <dgm:pt modelId="{D0C48BD4-EC76-42E2-BBE4-FB96EB4BE625}" type="pres">
      <dgm:prSet presAssocID="{90842977-AE21-4885-A30D-C5F62DBE283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DA3097-73E0-4E9D-B64D-667CE5C1288C}" type="pres">
      <dgm:prSet presAssocID="{20D6C7A1-48D5-4038-B048-BFE6FD441E50}" presName="compNode" presStyleCnt="0"/>
      <dgm:spPr/>
    </dgm:pt>
    <dgm:pt modelId="{4F515DD3-90B5-4BF4-B93C-0D75B990F35F}" type="pres">
      <dgm:prSet presAssocID="{20D6C7A1-48D5-4038-B048-BFE6FD441E50}" presName="pictRect" presStyleLbl="node1" presStyleIdx="0" presStyleCnt="7" custScaleX="8170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6503FA-2299-40E3-BF21-2E6055BDDCDD}" type="pres">
      <dgm:prSet presAssocID="{20D6C7A1-48D5-4038-B048-BFE6FD441E50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64F6A-13CF-4282-93A8-CAAFA840E091}" type="pres">
      <dgm:prSet presAssocID="{8AB66A2C-66EF-41F9-BB0E-74CEBA1F376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2054E0E-F3B1-4C9D-A856-E6521CA3DD06}" type="pres">
      <dgm:prSet presAssocID="{96B04C1C-7257-454B-B644-5E77E9A540A1}" presName="compNode" presStyleCnt="0"/>
      <dgm:spPr/>
    </dgm:pt>
    <dgm:pt modelId="{2CD71A55-7735-489B-8D0B-D1E3E79E2C0E}" type="pres">
      <dgm:prSet presAssocID="{96B04C1C-7257-454B-B644-5E77E9A540A1}" presName="pictRect" presStyleLbl="node1" presStyleIdx="1" presStyleCnt="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9AD57C4-418D-4D62-9A32-3E82909489DA}" type="pres">
      <dgm:prSet presAssocID="{96B04C1C-7257-454B-B644-5E77E9A540A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FD6C33-75C2-442F-A212-F5A47BA1B249}" type="pres">
      <dgm:prSet presAssocID="{28C349C3-554F-409D-BD1D-F3F9206EF7D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1CFE91F-D9F6-4573-88D9-58023A9B1AE8}" type="pres">
      <dgm:prSet presAssocID="{58BF81FC-3C49-49E7-A59C-D78C16CABFAF}" presName="compNode" presStyleCnt="0"/>
      <dgm:spPr/>
    </dgm:pt>
    <dgm:pt modelId="{0917C037-7BF6-490B-85A2-3C29DDEFEB4F}" type="pres">
      <dgm:prSet presAssocID="{58BF81FC-3C49-49E7-A59C-D78C16CABFAF}" presName="pictRect" presStyleLbl="node1" presStyleIdx="2" presStyleCnt="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B020A23-AD87-41A2-8F00-55E1E9B5E03A}" type="pres">
      <dgm:prSet presAssocID="{58BF81FC-3C49-49E7-A59C-D78C16CABFAF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785AB-47EF-4521-9543-042FD3F168AC}" type="pres">
      <dgm:prSet presAssocID="{A32AE3C7-ADF0-4F56-BC6C-FCC915F5A2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28BA754-BC93-4E6A-9954-A8B95C9B8F92}" type="pres">
      <dgm:prSet presAssocID="{8F4AE77C-0CDB-4972-BFE8-2DD585EB71CB}" presName="compNode" presStyleCnt="0"/>
      <dgm:spPr/>
    </dgm:pt>
    <dgm:pt modelId="{7791F216-4044-4529-93BD-AEE66D3109D5}" type="pres">
      <dgm:prSet presAssocID="{8F4AE77C-0CDB-4972-BFE8-2DD585EB71CB}" presName="pictRect" presStyleLbl="node1" presStyleIdx="3" presStyleCnt="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A291D8-00B6-44E8-B260-FAF6CCAD1EDA}" type="pres">
      <dgm:prSet presAssocID="{8F4AE77C-0CDB-4972-BFE8-2DD585EB71CB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4823C-2671-4074-889A-70B4A6BD83A3}" type="pres">
      <dgm:prSet presAssocID="{C940B794-C736-40F6-A084-695BA098C7E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478165-C3F5-4595-8F4D-B703A6DAFA54}" type="pres">
      <dgm:prSet presAssocID="{52DCE434-FA09-4C7E-9600-724EB9607E25}" presName="compNode" presStyleCnt="0"/>
      <dgm:spPr/>
    </dgm:pt>
    <dgm:pt modelId="{A82828E0-9ABB-4450-9062-67420A476B9B}" type="pres">
      <dgm:prSet presAssocID="{52DCE434-FA09-4C7E-9600-724EB9607E25}" presName="pictRect" presStyleLbl="node1" presStyleIdx="4" presStyleCnt="7" custScaleX="7789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59362F7-D0B5-4C23-91C2-613B25B32C59}" type="pres">
      <dgm:prSet presAssocID="{52DCE434-FA09-4C7E-9600-724EB9607E25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AE618-6BAD-4922-BCF2-5284DC16FE55}" type="pres">
      <dgm:prSet presAssocID="{D19DCB78-66D0-431B-AB51-141AC088BB6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E278833-26C9-447F-9D12-CB41CFFB1C61}" type="pres">
      <dgm:prSet presAssocID="{2D125C39-36F2-4F48-89E8-8769CA087E50}" presName="compNode" presStyleCnt="0"/>
      <dgm:spPr/>
    </dgm:pt>
    <dgm:pt modelId="{9FFA299F-DFA5-4161-9507-90C9919117A5}" type="pres">
      <dgm:prSet presAssocID="{2D125C39-36F2-4F48-89E8-8769CA087E50}" presName="pictRect" presStyleLbl="nod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A4AE18C-C34D-4F50-A129-F9418208FA27}" type="pres">
      <dgm:prSet presAssocID="{2D125C39-36F2-4F48-89E8-8769CA087E50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9C15B-9C5F-4F6C-80DB-2DF421CAE928}" type="pres">
      <dgm:prSet presAssocID="{FB8DBAF8-D3E2-4BE7-A7A4-033B7B6D38E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0131FB0-C349-41FE-A84A-E71BE2D36905}" type="pres">
      <dgm:prSet presAssocID="{CC6F904B-4E62-4074-A273-18FAAF480860}" presName="compNode" presStyleCnt="0"/>
      <dgm:spPr/>
    </dgm:pt>
    <dgm:pt modelId="{257930E8-D935-4925-AF1E-A255A0B9E890}" type="pres">
      <dgm:prSet presAssocID="{CC6F904B-4E62-4074-A273-18FAAF480860}" presName="pictRect" presStyleLbl="node1" presStyleIdx="6" presStyleCnt="7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909479-961D-4E0B-9689-4100834F7B3E}" type="pres">
      <dgm:prSet presAssocID="{CC6F904B-4E62-4074-A273-18FAAF480860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A3104D-2512-4FE5-9711-6F852AD4D5E5}" type="presOf" srcId="{CC6F904B-4E62-4074-A273-18FAAF480860}" destId="{60909479-961D-4E0B-9689-4100834F7B3E}" srcOrd="0" destOrd="0" presId="urn:microsoft.com/office/officeart/2005/8/layout/pList1"/>
    <dgm:cxn modelId="{C3363256-BA58-449B-8CE0-F2DB8E06A25B}" type="presOf" srcId="{90842977-AE21-4885-A30D-C5F62DBE2838}" destId="{D0C48BD4-EC76-42E2-BBE4-FB96EB4BE625}" srcOrd="0" destOrd="0" presId="urn:microsoft.com/office/officeart/2005/8/layout/pList1"/>
    <dgm:cxn modelId="{1FD5DDD0-F1E9-4510-AFDD-A093A9C5C5C1}" srcId="{90842977-AE21-4885-A30D-C5F62DBE2838}" destId="{96B04C1C-7257-454B-B644-5E77E9A540A1}" srcOrd="1" destOrd="0" parTransId="{690357B4-6F0E-4D7F-BE7F-2B5AE269E663}" sibTransId="{28C349C3-554F-409D-BD1D-F3F9206EF7DF}"/>
    <dgm:cxn modelId="{C70D7744-0A13-4188-9BE8-073941D25931}" type="presOf" srcId="{52DCE434-FA09-4C7E-9600-724EB9607E25}" destId="{259362F7-D0B5-4C23-91C2-613B25B32C59}" srcOrd="0" destOrd="0" presId="urn:microsoft.com/office/officeart/2005/8/layout/pList1"/>
    <dgm:cxn modelId="{4F2F0F26-AB15-4314-94EA-402CAD71D4C5}" type="presOf" srcId="{1579DBD0-5D74-4BD8-916A-DBAEAD058C4C}" destId="{60909479-961D-4E0B-9689-4100834F7B3E}" srcOrd="0" destOrd="1" presId="urn:microsoft.com/office/officeart/2005/8/layout/pList1"/>
    <dgm:cxn modelId="{AFC4C5B9-5302-469F-9BD8-0903B4B813D0}" srcId="{90842977-AE21-4885-A30D-C5F62DBE2838}" destId="{2D125C39-36F2-4F48-89E8-8769CA087E50}" srcOrd="5" destOrd="0" parTransId="{FC9014CF-0A7C-424E-B187-0327015E6818}" sibTransId="{FB8DBAF8-D3E2-4BE7-A7A4-033B7B6D38ED}"/>
    <dgm:cxn modelId="{15F4E1B3-8DD6-421C-9AA6-D6F889665576}" type="presOf" srcId="{96B04C1C-7257-454B-B644-5E77E9A540A1}" destId="{F9AD57C4-418D-4D62-9A32-3E82909489DA}" srcOrd="0" destOrd="0" presId="urn:microsoft.com/office/officeart/2005/8/layout/pList1"/>
    <dgm:cxn modelId="{B181A98E-BE7A-40F7-B3C1-471CC231FCF7}" srcId="{90842977-AE21-4885-A30D-C5F62DBE2838}" destId="{58BF81FC-3C49-49E7-A59C-D78C16CABFAF}" srcOrd="2" destOrd="0" parTransId="{25DB15AC-69C3-4379-814C-2FD6A2B671CC}" sibTransId="{A32AE3C7-ADF0-4F56-BC6C-FCC915F5A2F0}"/>
    <dgm:cxn modelId="{23273746-43FA-4980-9600-D49CB0FDA532}" type="presOf" srcId="{D19DCB78-66D0-431B-AB51-141AC088BB68}" destId="{33DAE618-6BAD-4922-BCF2-5284DC16FE55}" srcOrd="0" destOrd="0" presId="urn:microsoft.com/office/officeart/2005/8/layout/pList1"/>
    <dgm:cxn modelId="{9C9D42FD-4873-467E-96DE-1027F21EF307}" srcId="{90842977-AE21-4885-A30D-C5F62DBE2838}" destId="{CC6F904B-4E62-4074-A273-18FAAF480860}" srcOrd="6" destOrd="0" parTransId="{56BB31C8-83BE-4BCF-B9BA-38064E0B0FC9}" sibTransId="{40C1C73D-6C68-4001-B4C3-1B2FB227C082}"/>
    <dgm:cxn modelId="{D25E9965-57B8-4908-AFD2-F61FB57277DD}" type="presOf" srcId="{FB8DBAF8-D3E2-4BE7-A7A4-033B7B6D38ED}" destId="{9E29C15B-9C5F-4F6C-80DB-2DF421CAE928}" srcOrd="0" destOrd="0" presId="urn:microsoft.com/office/officeart/2005/8/layout/pList1"/>
    <dgm:cxn modelId="{406EBC82-7111-4378-974A-ADF552FBDF14}" srcId="{CC6F904B-4E62-4074-A273-18FAAF480860}" destId="{1579DBD0-5D74-4BD8-916A-DBAEAD058C4C}" srcOrd="0" destOrd="0" parTransId="{52049819-99E2-4DB1-924B-DCF5D9B5A5E8}" sibTransId="{C2DDC525-F57D-471D-96E8-E6B0E193835B}"/>
    <dgm:cxn modelId="{17F353A3-E250-4710-9E51-7FD47B6E5767}" type="presOf" srcId="{20D6C7A1-48D5-4038-B048-BFE6FD441E50}" destId="{C46503FA-2299-40E3-BF21-2E6055BDDCDD}" srcOrd="0" destOrd="0" presId="urn:microsoft.com/office/officeart/2005/8/layout/pList1"/>
    <dgm:cxn modelId="{189D6749-F295-4271-B248-AB714071F4B5}" type="presOf" srcId="{28C349C3-554F-409D-BD1D-F3F9206EF7DF}" destId="{B8FD6C33-75C2-442F-A212-F5A47BA1B249}" srcOrd="0" destOrd="0" presId="urn:microsoft.com/office/officeart/2005/8/layout/pList1"/>
    <dgm:cxn modelId="{52928661-A8FA-466A-B370-82A9833C105A}" type="presOf" srcId="{A32AE3C7-ADF0-4F56-BC6C-FCC915F5A2F0}" destId="{260785AB-47EF-4521-9543-042FD3F168AC}" srcOrd="0" destOrd="0" presId="urn:microsoft.com/office/officeart/2005/8/layout/pList1"/>
    <dgm:cxn modelId="{6D5040B5-3A62-4F6B-80DF-4B8D27E0AB79}" srcId="{90842977-AE21-4885-A30D-C5F62DBE2838}" destId="{52DCE434-FA09-4C7E-9600-724EB9607E25}" srcOrd="4" destOrd="0" parTransId="{E90B7DAE-1C26-4024-87F3-E4A608AD2B7A}" sibTransId="{D19DCB78-66D0-431B-AB51-141AC088BB68}"/>
    <dgm:cxn modelId="{634670DA-3A0C-478A-BA91-520A9DB258DB}" srcId="{90842977-AE21-4885-A30D-C5F62DBE2838}" destId="{20D6C7A1-48D5-4038-B048-BFE6FD441E50}" srcOrd="0" destOrd="0" parTransId="{1736D284-734D-4D4E-A179-D0407BE0188A}" sibTransId="{8AB66A2C-66EF-41F9-BB0E-74CEBA1F3763}"/>
    <dgm:cxn modelId="{BD3CB480-6755-4437-908C-BC209849E9A5}" srcId="{90842977-AE21-4885-A30D-C5F62DBE2838}" destId="{8F4AE77C-0CDB-4972-BFE8-2DD585EB71CB}" srcOrd="3" destOrd="0" parTransId="{9614B5DC-6B77-48CA-ABFE-07537A3009A3}" sibTransId="{C940B794-C736-40F6-A084-695BA098C7E8}"/>
    <dgm:cxn modelId="{E77284A6-512D-4235-B064-CCF8BCFEAE63}" type="presOf" srcId="{2D125C39-36F2-4F48-89E8-8769CA087E50}" destId="{3A4AE18C-C34D-4F50-A129-F9418208FA27}" srcOrd="0" destOrd="0" presId="urn:microsoft.com/office/officeart/2005/8/layout/pList1"/>
    <dgm:cxn modelId="{8E4287EA-DB1C-40E3-8AF8-DB64E0444840}" type="presOf" srcId="{58BF81FC-3C49-49E7-A59C-D78C16CABFAF}" destId="{6B020A23-AD87-41A2-8F00-55E1E9B5E03A}" srcOrd="0" destOrd="0" presId="urn:microsoft.com/office/officeart/2005/8/layout/pList1"/>
    <dgm:cxn modelId="{7993D1E6-2D17-441C-8CB9-DAB28E7D4835}" type="presOf" srcId="{8F4AE77C-0CDB-4972-BFE8-2DD585EB71CB}" destId="{A8A291D8-00B6-44E8-B260-FAF6CCAD1EDA}" srcOrd="0" destOrd="0" presId="urn:microsoft.com/office/officeart/2005/8/layout/pList1"/>
    <dgm:cxn modelId="{E00AA4E1-A705-4168-9F70-CBDCE70BE9C6}" type="presOf" srcId="{C940B794-C736-40F6-A084-695BA098C7E8}" destId="{1F64823C-2671-4074-889A-70B4A6BD83A3}" srcOrd="0" destOrd="0" presId="urn:microsoft.com/office/officeart/2005/8/layout/pList1"/>
    <dgm:cxn modelId="{9CB93D37-EB23-49AE-805A-0F8811615762}" type="presOf" srcId="{8AB66A2C-66EF-41F9-BB0E-74CEBA1F3763}" destId="{99C64F6A-13CF-4282-93A8-CAAFA840E091}" srcOrd="0" destOrd="0" presId="urn:microsoft.com/office/officeart/2005/8/layout/pList1"/>
    <dgm:cxn modelId="{1FED65BB-881E-4DFF-9692-40D85A821F02}" type="presParOf" srcId="{D0C48BD4-EC76-42E2-BBE4-FB96EB4BE625}" destId="{DFDA3097-73E0-4E9D-B64D-667CE5C1288C}" srcOrd="0" destOrd="0" presId="urn:microsoft.com/office/officeart/2005/8/layout/pList1"/>
    <dgm:cxn modelId="{5CB70169-0D44-4C42-A0AE-227179E7F391}" type="presParOf" srcId="{DFDA3097-73E0-4E9D-B64D-667CE5C1288C}" destId="{4F515DD3-90B5-4BF4-B93C-0D75B990F35F}" srcOrd="0" destOrd="0" presId="urn:microsoft.com/office/officeart/2005/8/layout/pList1"/>
    <dgm:cxn modelId="{91246C59-2661-4AF6-9524-B5002F8E9E57}" type="presParOf" srcId="{DFDA3097-73E0-4E9D-B64D-667CE5C1288C}" destId="{C46503FA-2299-40E3-BF21-2E6055BDDCDD}" srcOrd="1" destOrd="0" presId="urn:microsoft.com/office/officeart/2005/8/layout/pList1"/>
    <dgm:cxn modelId="{37F79D60-277F-4521-98E7-C32168C48599}" type="presParOf" srcId="{D0C48BD4-EC76-42E2-BBE4-FB96EB4BE625}" destId="{99C64F6A-13CF-4282-93A8-CAAFA840E091}" srcOrd="1" destOrd="0" presId="urn:microsoft.com/office/officeart/2005/8/layout/pList1"/>
    <dgm:cxn modelId="{7974DEB0-0B7D-49F4-A366-0E7C8411D6A4}" type="presParOf" srcId="{D0C48BD4-EC76-42E2-BBE4-FB96EB4BE625}" destId="{92054E0E-F3B1-4C9D-A856-E6521CA3DD06}" srcOrd="2" destOrd="0" presId="urn:microsoft.com/office/officeart/2005/8/layout/pList1"/>
    <dgm:cxn modelId="{A32E666E-86AB-4468-A76C-9B17701B6065}" type="presParOf" srcId="{92054E0E-F3B1-4C9D-A856-E6521CA3DD06}" destId="{2CD71A55-7735-489B-8D0B-D1E3E79E2C0E}" srcOrd="0" destOrd="0" presId="urn:microsoft.com/office/officeart/2005/8/layout/pList1"/>
    <dgm:cxn modelId="{B411117D-FB91-4004-B64A-F3481EAD3615}" type="presParOf" srcId="{92054E0E-F3B1-4C9D-A856-E6521CA3DD06}" destId="{F9AD57C4-418D-4D62-9A32-3E82909489DA}" srcOrd="1" destOrd="0" presId="urn:microsoft.com/office/officeart/2005/8/layout/pList1"/>
    <dgm:cxn modelId="{E564B51E-1629-4A8A-8390-5B24AB3026B6}" type="presParOf" srcId="{D0C48BD4-EC76-42E2-BBE4-FB96EB4BE625}" destId="{B8FD6C33-75C2-442F-A212-F5A47BA1B249}" srcOrd="3" destOrd="0" presId="urn:microsoft.com/office/officeart/2005/8/layout/pList1"/>
    <dgm:cxn modelId="{C6320990-BF64-480C-8D4A-77D53E062680}" type="presParOf" srcId="{D0C48BD4-EC76-42E2-BBE4-FB96EB4BE625}" destId="{11CFE91F-D9F6-4573-88D9-58023A9B1AE8}" srcOrd="4" destOrd="0" presId="urn:microsoft.com/office/officeart/2005/8/layout/pList1"/>
    <dgm:cxn modelId="{60374E13-43EF-4874-9EF8-392B2B0CAE84}" type="presParOf" srcId="{11CFE91F-D9F6-4573-88D9-58023A9B1AE8}" destId="{0917C037-7BF6-490B-85A2-3C29DDEFEB4F}" srcOrd="0" destOrd="0" presId="urn:microsoft.com/office/officeart/2005/8/layout/pList1"/>
    <dgm:cxn modelId="{6E4D7F6C-CF87-40A6-8A8C-74AE3FF33713}" type="presParOf" srcId="{11CFE91F-D9F6-4573-88D9-58023A9B1AE8}" destId="{6B020A23-AD87-41A2-8F00-55E1E9B5E03A}" srcOrd="1" destOrd="0" presId="urn:microsoft.com/office/officeart/2005/8/layout/pList1"/>
    <dgm:cxn modelId="{1032364B-29AC-436B-BE75-C10BBFC417FA}" type="presParOf" srcId="{D0C48BD4-EC76-42E2-BBE4-FB96EB4BE625}" destId="{260785AB-47EF-4521-9543-042FD3F168AC}" srcOrd="5" destOrd="0" presId="urn:microsoft.com/office/officeart/2005/8/layout/pList1"/>
    <dgm:cxn modelId="{4F0F9C58-390F-4765-A24A-B79B8D5BF965}" type="presParOf" srcId="{D0C48BD4-EC76-42E2-BBE4-FB96EB4BE625}" destId="{A28BA754-BC93-4E6A-9954-A8B95C9B8F92}" srcOrd="6" destOrd="0" presId="urn:microsoft.com/office/officeart/2005/8/layout/pList1"/>
    <dgm:cxn modelId="{63249651-C8EF-464D-A925-C1ADC74519E9}" type="presParOf" srcId="{A28BA754-BC93-4E6A-9954-A8B95C9B8F92}" destId="{7791F216-4044-4529-93BD-AEE66D3109D5}" srcOrd="0" destOrd="0" presId="urn:microsoft.com/office/officeart/2005/8/layout/pList1"/>
    <dgm:cxn modelId="{F233DB54-082B-4900-801E-970EABE9F813}" type="presParOf" srcId="{A28BA754-BC93-4E6A-9954-A8B95C9B8F92}" destId="{A8A291D8-00B6-44E8-B260-FAF6CCAD1EDA}" srcOrd="1" destOrd="0" presId="urn:microsoft.com/office/officeart/2005/8/layout/pList1"/>
    <dgm:cxn modelId="{C4B83096-E5EF-4999-8037-90FF9E34AF7E}" type="presParOf" srcId="{D0C48BD4-EC76-42E2-BBE4-FB96EB4BE625}" destId="{1F64823C-2671-4074-889A-70B4A6BD83A3}" srcOrd="7" destOrd="0" presId="urn:microsoft.com/office/officeart/2005/8/layout/pList1"/>
    <dgm:cxn modelId="{1BFC2064-9E82-4827-B466-7A0066F0D605}" type="presParOf" srcId="{D0C48BD4-EC76-42E2-BBE4-FB96EB4BE625}" destId="{D9478165-C3F5-4595-8F4D-B703A6DAFA54}" srcOrd="8" destOrd="0" presId="urn:microsoft.com/office/officeart/2005/8/layout/pList1"/>
    <dgm:cxn modelId="{4BEDC9B9-50E2-4EE9-BF6E-C6549FB2FFDA}" type="presParOf" srcId="{D9478165-C3F5-4595-8F4D-B703A6DAFA54}" destId="{A82828E0-9ABB-4450-9062-67420A476B9B}" srcOrd="0" destOrd="0" presId="urn:microsoft.com/office/officeart/2005/8/layout/pList1"/>
    <dgm:cxn modelId="{A1FBE59A-23A7-4618-B9FD-7D8B74152EF0}" type="presParOf" srcId="{D9478165-C3F5-4595-8F4D-B703A6DAFA54}" destId="{259362F7-D0B5-4C23-91C2-613B25B32C59}" srcOrd="1" destOrd="0" presId="urn:microsoft.com/office/officeart/2005/8/layout/pList1"/>
    <dgm:cxn modelId="{47CF1172-5DB0-4F26-943D-15B11D483D06}" type="presParOf" srcId="{D0C48BD4-EC76-42E2-BBE4-FB96EB4BE625}" destId="{33DAE618-6BAD-4922-BCF2-5284DC16FE55}" srcOrd="9" destOrd="0" presId="urn:microsoft.com/office/officeart/2005/8/layout/pList1"/>
    <dgm:cxn modelId="{CBBCA1EA-60D9-48B3-947F-0F81921F37CF}" type="presParOf" srcId="{D0C48BD4-EC76-42E2-BBE4-FB96EB4BE625}" destId="{3E278833-26C9-447F-9D12-CB41CFFB1C61}" srcOrd="10" destOrd="0" presId="urn:microsoft.com/office/officeart/2005/8/layout/pList1"/>
    <dgm:cxn modelId="{07001E82-293B-4F77-86FC-4BDCA82EDB28}" type="presParOf" srcId="{3E278833-26C9-447F-9D12-CB41CFFB1C61}" destId="{9FFA299F-DFA5-4161-9507-90C9919117A5}" srcOrd="0" destOrd="0" presId="urn:microsoft.com/office/officeart/2005/8/layout/pList1"/>
    <dgm:cxn modelId="{8B7A208A-6165-491A-AEB3-0584B2C0611B}" type="presParOf" srcId="{3E278833-26C9-447F-9D12-CB41CFFB1C61}" destId="{3A4AE18C-C34D-4F50-A129-F9418208FA27}" srcOrd="1" destOrd="0" presId="urn:microsoft.com/office/officeart/2005/8/layout/pList1"/>
    <dgm:cxn modelId="{EBAE02F3-60CC-479E-BFD6-93DA0F695746}" type="presParOf" srcId="{D0C48BD4-EC76-42E2-BBE4-FB96EB4BE625}" destId="{9E29C15B-9C5F-4F6C-80DB-2DF421CAE928}" srcOrd="11" destOrd="0" presId="urn:microsoft.com/office/officeart/2005/8/layout/pList1"/>
    <dgm:cxn modelId="{765D2425-4E9D-4211-9FB6-8B15EA004306}" type="presParOf" srcId="{D0C48BD4-EC76-42E2-BBE4-FB96EB4BE625}" destId="{B0131FB0-C349-41FE-A84A-E71BE2D36905}" srcOrd="12" destOrd="0" presId="urn:microsoft.com/office/officeart/2005/8/layout/pList1"/>
    <dgm:cxn modelId="{16ACC939-6A99-4BF5-B6D3-CE3070A7E3DA}" type="presParOf" srcId="{B0131FB0-C349-41FE-A84A-E71BE2D36905}" destId="{257930E8-D935-4925-AF1E-A255A0B9E890}" srcOrd="0" destOrd="0" presId="urn:microsoft.com/office/officeart/2005/8/layout/pList1"/>
    <dgm:cxn modelId="{9A6EF79D-3772-4FBA-B454-A70FE488DB68}" type="presParOf" srcId="{B0131FB0-C349-41FE-A84A-E71BE2D36905}" destId="{60909479-961D-4E0B-9689-4100834F7B3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604C0FA-7729-4ECE-90D5-CC5943A1271E}" type="doc">
      <dgm:prSet loTypeId="urn:microsoft.com/office/officeart/2005/8/layout/lProcess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FA921A-E44F-4562-86DE-030E8854268D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D038F73A-2B66-44BA-BE74-12C79B26717E}" type="parTrans" cxnId="{582034F5-800B-4C5A-9B2E-3EBC7A39CF79}">
      <dgm:prSet/>
      <dgm:spPr/>
      <dgm:t>
        <a:bodyPr/>
        <a:lstStyle/>
        <a:p>
          <a:endParaRPr lang="en-US"/>
        </a:p>
      </dgm:t>
    </dgm:pt>
    <dgm:pt modelId="{0B42850A-2D0D-4989-B992-2AF91C763B05}" type="sibTrans" cxnId="{582034F5-800B-4C5A-9B2E-3EBC7A39CF79}">
      <dgm:prSet/>
      <dgm:spPr/>
      <dgm:t>
        <a:bodyPr/>
        <a:lstStyle/>
        <a:p>
          <a:endParaRPr lang="en-US"/>
        </a:p>
      </dgm:t>
    </dgm:pt>
    <dgm:pt modelId="{C4F8397A-940C-4815-BC95-7E9F3FCEB3C9}">
      <dgm:prSet phldrT="[Text]"/>
      <dgm:spPr/>
      <dgm:t>
        <a:bodyPr/>
        <a:lstStyle/>
        <a:p>
          <a:r>
            <a:rPr lang="en-US" dirty="0"/>
            <a:t>Core of the core</a:t>
          </a:r>
        </a:p>
      </dgm:t>
    </dgm:pt>
    <dgm:pt modelId="{5296E4FB-83D7-4213-AE18-E89CBFEC1B70}" type="parTrans" cxnId="{32C7EB04-61EC-4BA0-BF91-8FA9DF539EBF}">
      <dgm:prSet/>
      <dgm:spPr/>
      <dgm:t>
        <a:bodyPr/>
        <a:lstStyle/>
        <a:p>
          <a:endParaRPr lang="en-US"/>
        </a:p>
      </dgm:t>
    </dgm:pt>
    <dgm:pt modelId="{871E0982-3047-4A79-A717-C7F12E74A3D0}" type="sibTrans" cxnId="{32C7EB04-61EC-4BA0-BF91-8FA9DF539EBF}">
      <dgm:prSet/>
      <dgm:spPr/>
      <dgm:t>
        <a:bodyPr/>
        <a:lstStyle/>
        <a:p>
          <a:endParaRPr lang="en-US"/>
        </a:p>
      </dgm:t>
    </dgm:pt>
    <dgm:pt modelId="{BE9BCD37-D36E-46CC-A7D2-84C9119E2D8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Core</a:t>
          </a:r>
        </a:p>
      </dgm:t>
    </dgm:pt>
    <dgm:pt modelId="{B5B8B4D8-61C7-4B3D-8877-BBBC1BA956CD}" type="parTrans" cxnId="{DE767A29-4E53-41EE-8B04-53DFB03472CD}">
      <dgm:prSet/>
      <dgm:spPr/>
      <dgm:t>
        <a:bodyPr/>
        <a:lstStyle/>
        <a:p>
          <a:endParaRPr lang="en-US"/>
        </a:p>
      </dgm:t>
    </dgm:pt>
    <dgm:pt modelId="{3D7994DE-BEBA-4161-802A-F47FF4CCBF8E}" type="sibTrans" cxnId="{DE767A29-4E53-41EE-8B04-53DFB03472CD}">
      <dgm:prSet/>
      <dgm:spPr/>
      <dgm:t>
        <a:bodyPr/>
        <a:lstStyle/>
        <a:p>
          <a:endParaRPr lang="en-US"/>
        </a:p>
      </dgm:t>
    </dgm:pt>
    <dgm:pt modelId="{76CAFB34-5AF1-4A86-AAB4-215FEC56CA28}">
      <dgm:prSet phldrT="[Text]"/>
      <dgm:spPr/>
      <dgm:t>
        <a:bodyPr/>
        <a:lstStyle/>
        <a:p>
          <a:r>
            <a:rPr lang="en-US" dirty="0"/>
            <a:t>Schemes</a:t>
          </a:r>
        </a:p>
      </dgm:t>
    </dgm:pt>
    <dgm:pt modelId="{7849BA6D-5395-414F-8610-904025F55469}" type="parTrans" cxnId="{B03ABE21-0E12-44B4-8B8C-3B99F63C88ED}">
      <dgm:prSet/>
      <dgm:spPr/>
      <dgm:t>
        <a:bodyPr/>
        <a:lstStyle/>
        <a:p>
          <a:endParaRPr lang="en-US"/>
        </a:p>
      </dgm:t>
    </dgm:pt>
    <dgm:pt modelId="{787C2592-6D8E-4BEE-9B68-5ACB382976C4}" type="sibTrans" cxnId="{B03ABE21-0E12-44B4-8B8C-3B99F63C88ED}">
      <dgm:prSet/>
      <dgm:spPr/>
      <dgm:t>
        <a:bodyPr/>
        <a:lstStyle/>
        <a:p>
          <a:endParaRPr lang="en-US"/>
        </a:p>
      </dgm:t>
    </dgm:pt>
    <dgm:pt modelId="{EEC3E801-33E9-447D-B9D4-66D54E877DC1}">
      <dgm:prSet phldrT="[Text]"/>
      <dgm:spPr/>
      <dgm:t>
        <a:bodyPr/>
        <a:lstStyle/>
        <a:p>
          <a:r>
            <a:rPr lang="en-US" dirty="0"/>
            <a:t>06</a:t>
          </a:r>
        </a:p>
      </dgm:t>
    </dgm:pt>
    <dgm:pt modelId="{89DF6939-3C36-4F47-BEE0-37847E9D10D8}" type="parTrans" cxnId="{0D4C6390-0A85-417B-A5F4-8F0F5784AC4F}">
      <dgm:prSet/>
      <dgm:spPr/>
      <dgm:t>
        <a:bodyPr/>
        <a:lstStyle/>
        <a:p>
          <a:endParaRPr lang="en-US"/>
        </a:p>
      </dgm:t>
    </dgm:pt>
    <dgm:pt modelId="{9828707E-95B4-4C25-97EA-6DDCA2CC6A8B}" type="sibTrans" cxnId="{0D4C6390-0A85-417B-A5F4-8F0F5784AC4F}">
      <dgm:prSet/>
      <dgm:spPr/>
      <dgm:t>
        <a:bodyPr/>
        <a:lstStyle/>
        <a:p>
          <a:endParaRPr lang="en-US"/>
        </a:p>
      </dgm:t>
    </dgm:pt>
    <dgm:pt modelId="{9793EA59-C8E5-4DEA-8BC2-D303C884AC39}">
      <dgm:prSet phldrT="[Text]"/>
      <dgm:spPr/>
      <dgm:t>
        <a:bodyPr/>
        <a:lstStyle/>
        <a:p>
          <a:r>
            <a:rPr lang="en-US" dirty="0"/>
            <a:t>Special</a:t>
          </a:r>
        </a:p>
      </dgm:t>
    </dgm:pt>
    <dgm:pt modelId="{58F76D3B-1D2F-4FA6-AE84-3BA6AA9FDE76}" type="parTrans" cxnId="{852257D1-29AA-44C7-BC1E-00F413D8548D}">
      <dgm:prSet/>
      <dgm:spPr/>
      <dgm:t>
        <a:bodyPr/>
        <a:lstStyle/>
        <a:p>
          <a:endParaRPr lang="en-US"/>
        </a:p>
      </dgm:t>
    </dgm:pt>
    <dgm:pt modelId="{5BAC1CC6-0E08-4013-BD4D-DD75ED53F3F7}" type="sibTrans" cxnId="{852257D1-29AA-44C7-BC1E-00F413D8548D}">
      <dgm:prSet/>
      <dgm:spPr/>
      <dgm:t>
        <a:bodyPr/>
        <a:lstStyle/>
        <a:p>
          <a:endParaRPr lang="en-US"/>
        </a:p>
      </dgm:t>
    </dgm:pt>
    <dgm:pt modelId="{1039B31F-C7D2-4B78-AB80-ABE7A0E8A004}">
      <dgm:prSet phldrT="[Text]"/>
      <dgm:spPr/>
      <dgm:t>
        <a:bodyPr/>
        <a:lstStyle/>
        <a:p>
          <a:r>
            <a:rPr lang="en-US" dirty="0" smtClean="0"/>
            <a:t>22</a:t>
          </a:r>
          <a:endParaRPr lang="en-US" dirty="0"/>
        </a:p>
      </dgm:t>
    </dgm:pt>
    <dgm:pt modelId="{B387D9BD-F1D7-42EA-BD47-FC1B29D13060}" type="parTrans" cxnId="{E8236427-952A-44B5-9DB1-09EAEB840453}">
      <dgm:prSet/>
      <dgm:spPr/>
      <dgm:t>
        <a:bodyPr/>
        <a:lstStyle/>
        <a:p>
          <a:endParaRPr lang="en-US"/>
        </a:p>
      </dgm:t>
    </dgm:pt>
    <dgm:pt modelId="{BD4E28B8-DAC0-4896-B315-13A3293BDAA6}" type="sibTrans" cxnId="{E8236427-952A-44B5-9DB1-09EAEB840453}">
      <dgm:prSet/>
      <dgm:spPr/>
      <dgm:t>
        <a:bodyPr/>
        <a:lstStyle/>
        <a:p>
          <a:endParaRPr lang="en-US"/>
        </a:p>
      </dgm:t>
    </dgm:pt>
    <dgm:pt modelId="{CFEA8E28-6FEF-4B02-A761-FE06BEFA1221}">
      <dgm:prSet phldrT="[Text]"/>
      <dgm:spPr/>
      <dgm:t>
        <a:bodyPr/>
        <a:lstStyle/>
        <a:p>
          <a:r>
            <a:rPr lang="en-US" dirty="0"/>
            <a:t>General</a:t>
          </a:r>
        </a:p>
      </dgm:t>
    </dgm:pt>
    <dgm:pt modelId="{E7C6356A-7D77-4216-8FDC-5C2A3D17EDF3}" type="parTrans" cxnId="{D66A5992-0EA5-4752-B676-2E1EBC4BD25A}">
      <dgm:prSet/>
      <dgm:spPr/>
      <dgm:t>
        <a:bodyPr/>
        <a:lstStyle/>
        <a:p>
          <a:endParaRPr lang="en-US"/>
        </a:p>
      </dgm:t>
    </dgm:pt>
    <dgm:pt modelId="{FC03F82D-6390-453E-8257-9C443E2FF013}" type="sibTrans" cxnId="{D66A5992-0EA5-4752-B676-2E1EBC4BD25A}">
      <dgm:prSet/>
      <dgm:spPr/>
      <dgm:t>
        <a:bodyPr/>
        <a:lstStyle/>
        <a:p>
          <a:endParaRPr lang="en-US"/>
        </a:p>
      </dgm:t>
    </dgm:pt>
    <dgm:pt modelId="{F47517A9-E811-4134-9FFE-283AC6BA62FB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B2CA712B-7C35-426A-9CBC-616F5E54FA08}" type="parTrans" cxnId="{55B1AF47-426B-4AED-BD23-3D0AE7FAF503}">
      <dgm:prSet/>
      <dgm:spPr/>
      <dgm:t>
        <a:bodyPr/>
        <a:lstStyle/>
        <a:p>
          <a:endParaRPr lang="en-US"/>
        </a:p>
      </dgm:t>
    </dgm:pt>
    <dgm:pt modelId="{A4977346-4005-44DB-AB05-1D206B4EEF06}" type="sibTrans" cxnId="{55B1AF47-426B-4AED-BD23-3D0AE7FAF503}">
      <dgm:prSet/>
      <dgm:spPr/>
      <dgm:t>
        <a:bodyPr/>
        <a:lstStyle/>
        <a:p>
          <a:endParaRPr lang="en-US"/>
        </a:p>
      </dgm:t>
    </dgm:pt>
    <dgm:pt modelId="{5BF21FFB-48A2-41A5-89D3-5A021BFFDC81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7D9D569A-D0E2-46A2-BF6E-E16E4841E644}" type="parTrans" cxnId="{9B909926-81E6-4617-A275-7B58A6A20924}">
      <dgm:prSet/>
      <dgm:spPr/>
      <dgm:t>
        <a:bodyPr/>
        <a:lstStyle/>
        <a:p>
          <a:endParaRPr lang="en-US"/>
        </a:p>
      </dgm:t>
    </dgm:pt>
    <dgm:pt modelId="{6F125225-6396-44DA-BCF9-8B80DAFB2954}" type="sibTrans" cxnId="{9B909926-81E6-4617-A275-7B58A6A20924}">
      <dgm:prSet/>
      <dgm:spPr/>
      <dgm:t>
        <a:bodyPr/>
        <a:lstStyle/>
        <a:p>
          <a:endParaRPr lang="en-US"/>
        </a:p>
      </dgm:t>
    </dgm:pt>
    <dgm:pt modelId="{B891B350-65FF-46F2-899A-66AF2AEAA848}">
      <dgm:prSet phldrT="[Text]"/>
      <dgm:spPr/>
      <dgm:t>
        <a:bodyPr/>
        <a:lstStyle/>
        <a:p>
          <a:r>
            <a:rPr lang="en-US" dirty="0"/>
            <a:t>90-10</a:t>
          </a:r>
        </a:p>
      </dgm:t>
    </dgm:pt>
    <dgm:pt modelId="{8225CEC2-AFC1-41B8-99C7-00392FA61710}" type="parTrans" cxnId="{B1BB85D2-29D8-4939-B8CB-752FE16C1851}">
      <dgm:prSet/>
      <dgm:spPr/>
      <dgm:t>
        <a:bodyPr/>
        <a:lstStyle/>
        <a:p>
          <a:endParaRPr lang="en-US"/>
        </a:p>
      </dgm:t>
    </dgm:pt>
    <dgm:pt modelId="{FADF2B6C-1E37-403A-BF1C-6737D078B866}" type="sibTrans" cxnId="{B1BB85D2-29D8-4939-B8CB-752FE16C1851}">
      <dgm:prSet/>
      <dgm:spPr/>
      <dgm:t>
        <a:bodyPr/>
        <a:lstStyle/>
        <a:p>
          <a:endParaRPr lang="en-US"/>
        </a:p>
      </dgm:t>
    </dgm:pt>
    <dgm:pt modelId="{EB50DAD8-2709-47C1-8B13-0F692805DE0D}">
      <dgm:prSet phldrT="[Text]"/>
      <dgm:spPr/>
      <dgm:t>
        <a:bodyPr/>
        <a:lstStyle/>
        <a:p>
          <a:r>
            <a:rPr lang="en-US" dirty="0"/>
            <a:t>60-40</a:t>
          </a:r>
        </a:p>
      </dgm:t>
    </dgm:pt>
    <dgm:pt modelId="{D91C3F14-D84D-4E48-9DFE-A9C91DD8DC81}" type="parTrans" cxnId="{BDE61D2C-2372-4DA0-AC60-260E20EC0155}">
      <dgm:prSet/>
      <dgm:spPr/>
      <dgm:t>
        <a:bodyPr/>
        <a:lstStyle/>
        <a:p>
          <a:endParaRPr lang="en-US"/>
        </a:p>
      </dgm:t>
    </dgm:pt>
    <dgm:pt modelId="{0A6D8BB0-737C-467C-8283-931B19A64075}" type="sibTrans" cxnId="{BDE61D2C-2372-4DA0-AC60-260E20EC0155}">
      <dgm:prSet/>
      <dgm:spPr/>
      <dgm:t>
        <a:bodyPr/>
        <a:lstStyle/>
        <a:p>
          <a:endParaRPr lang="en-US"/>
        </a:p>
      </dgm:t>
    </dgm:pt>
    <dgm:pt modelId="{35C061C4-0D44-4E7C-A97B-8881B73DB759}" type="pres">
      <dgm:prSet presAssocID="{E604C0FA-7729-4ECE-90D5-CC5943A1271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4544C9-3CC2-4B20-8416-9EEB1F02E424}" type="pres">
      <dgm:prSet presAssocID="{A1FA921A-E44F-4562-86DE-030E8854268D}" presName="compNode" presStyleCnt="0"/>
      <dgm:spPr/>
      <dgm:t>
        <a:bodyPr/>
        <a:lstStyle/>
        <a:p>
          <a:endParaRPr lang="en-US"/>
        </a:p>
      </dgm:t>
    </dgm:pt>
    <dgm:pt modelId="{2E9294A6-21AD-4120-8EF2-0C31028D88BB}" type="pres">
      <dgm:prSet presAssocID="{A1FA921A-E44F-4562-86DE-030E8854268D}" presName="aNode" presStyleLbl="bgShp" presStyleIdx="0" presStyleCnt="4"/>
      <dgm:spPr/>
      <dgm:t>
        <a:bodyPr/>
        <a:lstStyle/>
        <a:p>
          <a:endParaRPr lang="en-US"/>
        </a:p>
      </dgm:t>
    </dgm:pt>
    <dgm:pt modelId="{35BA0D3A-5F2F-49DB-9D86-936AD7C50940}" type="pres">
      <dgm:prSet presAssocID="{A1FA921A-E44F-4562-86DE-030E8854268D}" presName="textNode" presStyleLbl="bgShp" presStyleIdx="0" presStyleCnt="4"/>
      <dgm:spPr/>
      <dgm:t>
        <a:bodyPr/>
        <a:lstStyle/>
        <a:p>
          <a:endParaRPr lang="en-US"/>
        </a:p>
      </dgm:t>
    </dgm:pt>
    <dgm:pt modelId="{2119A180-7DBB-4955-BD9C-956B90564504}" type="pres">
      <dgm:prSet presAssocID="{A1FA921A-E44F-4562-86DE-030E8854268D}" presName="compChildNode" presStyleCnt="0"/>
      <dgm:spPr/>
      <dgm:t>
        <a:bodyPr/>
        <a:lstStyle/>
        <a:p>
          <a:endParaRPr lang="en-US"/>
        </a:p>
      </dgm:t>
    </dgm:pt>
    <dgm:pt modelId="{D52A8BD7-0B8B-4BD8-84D6-6039A294D4D4}" type="pres">
      <dgm:prSet presAssocID="{A1FA921A-E44F-4562-86DE-030E8854268D}" presName="theInnerList" presStyleCnt="0"/>
      <dgm:spPr/>
      <dgm:t>
        <a:bodyPr/>
        <a:lstStyle/>
        <a:p>
          <a:endParaRPr lang="en-US"/>
        </a:p>
      </dgm:t>
    </dgm:pt>
    <dgm:pt modelId="{70FB7EE4-8844-41F9-8D25-FF0D7E6FDCBE}" type="pres">
      <dgm:prSet presAssocID="{C4F8397A-940C-4815-BC95-7E9F3FCEB3C9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B7810-2F20-4F10-9960-CF52D542AFF3}" type="pres">
      <dgm:prSet presAssocID="{C4F8397A-940C-4815-BC95-7E9F3FCEB3C9}" presName="aSpace2" presStyleCnt="0"/>
      <dgm:spPr/>
      <dgm:t>
        <a:bodyPr/>
        <a:lstStyle/>
        <a:p>
          <a:endParaRPr lang="en-US"/>
        </a:p>
      </dgm:t>
    </dgm:pt>
    <dgm:pt modelId="{6CD61E31-949C-40FC-B16B-8B7E81D2F369}" type="pres">
      <dgm:prSet presAssocID="{BE9BCD37-D36E-46CC-A7D2-84C9119E2D8F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0AD9-7528-414C-8892-5C827876A781}" type="pres">
      <dgm:prSet presAssocID="{A1FA921A-E44F-4562-86DE-030E8854268D}" presName="aSpace" presStyleCnt="0"/>
      <dgm:spPr/>
      <dgm:t>
        <a:bodyPr/>
        <a:lstStyle/>
        <a:p>
          <a:endParaRPr lang="en-US"/>
        </a:p>
      </dgm:t>
    </dgm:pt>
    <dgm:pt modelId="{6FB39F7C-2B6B-4128-8355-73FBF8DC7696}" type="pres">
      <dgm:prSet presAssocID="{76CAFB34-5AF1-4A86-AAB4-215FEC56CA28}" presName="compNode" presStyleCnt="0"/>
      <dgm:spPr/>
      <dgm:t>
        <a:bodyPr/>
        <a:lstStyle/>
        <a:p>
          <a:endParaRPr lang="en-US"/>
        </a:p>
      </dgm:t>
    </dgm:pt>
    <dgm:pt modelId="{09B0DB0A-7FBB-47F5-BCC6-2D4355693AE4}" type="pres">
      <dgm:prSet presAssocID="{76CAFB34-5AF1-4A86-AAB4-215FEC56CA28}" presName="aNode" presStyleLbl="bgShp" presStyleIdx="1" presStyleCnt="4"/>
      <dgm:spPr/>
      <dgm:t>
        <a:bodyPr/>
        <a:lstStyle/>
        <a:p>
          <a:endParaRPr lang="en-US"/>
        </a:p>
      </dgm:t>
    </dgm:pt>
    <dgm:pt modelId="{6C18111B-352F-45AA-9D69-BB7C61B3005F}" type="pres">
      <dgm:prSet presAssocID="{76CAFB34-5AF1-4A86-AAB4-215FEC56CA28}" presName="textNode" presStyleLbl="bgShp" presStyleIdx="1" presStyleCnt="4"/>
      <dgm:spPr/>
      <dgm:t>
        <a:bodyPr/>
        <a:lstStyle/>
        <a:p>
          <a:endParaRPr lang="en-US"/>
        </a:p>
      </dgm:t>
    </dgm:pt>
    <dgm:pt modelId="{1B666BE0-62F9-44AF-92DB-6819971F6055}" type="pres">
      <dgm:prSet presAssocID="{76CAFB34-5AF1-4A86-AAB4-215FEC56CA28}" presName="compChildNode" presStyleCnt="0"/>
      <dgm:spPr/>
      <dgm:t>
        <a:bodyPr/>
        <a:lstStyle/>
        <a:p>
          <a:endParaRPr lang="en-US"/>
        </a:p>
      </dgm:t>
    </dgm:pt>
    <dgm:pt modelId="{E93CD27F-D505-4591-BE3D-BFBB7CB93BC9}" type="pres">
      <dgm:prSet presAssocID="{76CAFB34-5AF1-4A86-AAB4-215FEC56CA28}" presName="theInnerList" presStyleCnt="0"/>
      <dgm:spPr/>
      <dgm:t>
        <a:bodyPr/>
        <a:lstStyle/>
        <a:p>
          <a:endParaRPr lang="en-US"/>
        </a:p>
      </dgm:t>
    </dgm:pt>
    <dgm:pt modelId="{891C4403-A8BC-4C24-99CB-7B98FBF281B3}" type="pres">
      <dgm:prSet presAssocID="{EEC3E801-33E9-447D-B9D4-66D54E877DC1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DD5D8-FC3C-4173-BDA3-E61A90C6B70C}" type="pres">
      <dgm:prSet presAssocID="{EEC3E801-33E9-447D-B9D4-66D54E877DC1}" presName="aSpace2" presStyleCnt="0"/>
      <dgm:spPr/>
      <dgm:t>
        <a:bodyPr/>
        <a:lstStyle/>
        <a:p>
          <a:endParaRPr lang="en-US"/>
        </a:p>
      </dgm:t>
    </dgm:pt>
    <dgm:pt modelId="{D791D55E-C315-4152-B806-577EFAFE544E}" type="pres">
      <dgm:prSet presAssocID="{1039B31F-C7D2-4B78-AB80-ABE7A0E8A004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CEF33-FFEA-47CF-988C-85AF1597338F}" type="pres">
      <dgm:prSet presAssocID="{76CAFB34-5AF1-4A86-AAB4-215FEC56CA28}" presName="aSpace" presStyleCnt="0"/>
      <dgm:spPr/>
      <dgm:t>
        <a:bodyPr/>
        <a:lstStyle/>
        <a:p>
          <a:endParaRPr lang="en-US"/>
        </a:p>
      </dgm:t>
    </dgm:pt>
    <dgm:pt modelId="{AEB73C3F-2062-4550-BDE9-44BA58287065}" type="pres">
      <dgm:prSet presAssocID="{CFEA8E28-6FEF-4B02-A761-FE06BEFA1221}" presName="compNode" presStyleCnt="0"/>
      <dgm:spPr/>
      <dgm:t>
        <a:bodyPr/>
        <a:lstStyle/>
        <a:p>
          <a:endParaRPr lang="en-US"/>
        </a:p>
      </dgm:t>
    </dgm:pt>
    <dgm:pt modelId="{C5965F20-E412-4979-A6F4-6029BFE3D917}" type="pres">
      <dgm:prSet presAssocID="{CFEA8E28-6FEF-4B02-A761-FE06BEFA1221}" presName="aNode" presStyleLbl="bgShp" presStyleIdx="2" presStyleCnt="4"/>
      <dgm:spPr/>
      <dgm:t>
        <a:bodyPr/>
        <a:lstStyle/>
        <a:p>
          <a:endParaRPr lang="en-US"/>
        </a:p>
      </dgm:t>
    </dgm:pt>
    <dgm:pt modelId="{E24871D7-FF9F-4D28-921C-BB71235A1FD1}" type="pres">
      <dgm:prSet presAssocID="{CFEA8E28-6FEF-4B02-A761-FE06BEFA1221}" presName="textNode" presStyleLbl="bgShp" presStyleIdx="2" presStyleCnt="4"/>
      <dgm:spPr/>
      <dgm:t>
        <a:bodyPr/>
        <a:lstStyle/>
        <a:p>
          <a:endParaRPr lang="en-US"/>
        </a:p>
      </dgm:t>
    </dgm:pt>
    <dgm:pt modelId="{34A698DF-A864-44C3-861D-00CB37C1B6E9}" type="pres">
      <dgm:prSet presAssocID="{CFEA8E28-6FEF-4B02-A761-FE06BEFA1221}" presName="compChildNode" presStyleCnt="0"/>
      <dgm:spPr/>
      <dgm:t>
        <a:bodyPr/>
        <a:lstStyle/>
        <a:p>
          <a:endParaRPr lang="en-US"/>
        </a:p>
      </dgm:t>
    </dgm:pt>
    <dgm:pt modelId="{CEC1CB15-D5CD-4A5F-9B32-B47F74059C9A}" type="pres">
      <dgm:prSet presAssocID="{CFEA8E28-6FEF-4B02-A761-FE06BEFA1221}" presName="theInnerList" presStyleCnt="0"/>
      <dgm:spPr/>
      <dgm:t>
        <a:bodyPr/>
        <a:lstStyle/>
        <a:p>
          <a:endParaRPr lang="en-US"/>
        </a:p>
      </dgm:t>
    </dgm:pt>
    <dgm:pt modelId="{41C8788F-E278-4287-A6A9-0D91327944C4}" type="pres">
      <dgm:prSet presAssocID="{F47517A9-E811-4134-9FFE-283AC6BA62FB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AC2B9-665A-422F-B83E-4A7D78187AA6}" type="pres">
      <dgm:prSet presAssocID="{F47517A9-E811-4134-9FFE-283AC6BA62FB}" presName="aSpace2" presStyleCnt="0"/>
      <dgm:spPr/>
      <dgm:t>
        <a:bodyPr/>
        <a:lstStyle/>
        <a:p>
          <a:endParaRPr lang="en-US"/>
        </a:p>
      </dgm:t>
    </dgm:pt>
    <dgm:pt modelId="{3F4EA4C2-BECD-4C02-A678-C7587A6F3B54}" type="pres">
      <dgm:prSet presAssocID="{EB50DAD8-2709-47C1-8B13-0F692805DE0D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691D8-9379-4352-9518-F0C09705AB20}" type="pres">
      <dgm:prSet presAssocID="{CFEA8E28-6FEF-4B02-A761-FE06BEFA1221}" presName="aSpace" presStyleCnt="0"/>
      <dgm:spPr/>
      <dgm:t>
        <a:bodyPr/>
        <a:lstStyle/>
        <a:p>
          <a:endParaRPr lang="en-US"/>
        </a:p>
      </dgm:t>
    </dgm:pt>
    <dgm:pt modelId="{E6900C5C-25AC-416A-A122-4A8A48C7ACB8}" type="pres">
      <dgm:prSet presAssocID="{9793EA59-C8E5-4DEA-8BC2-D303C884AC39}" presName="compNode" presStyleCnt="0"/>
      <dgm:spPr/>
      <dgm:t>
        <a:bodyPr/>
        <a:lstStyle/>
        <a:p>
          <a:endParaRPr lang="en-US"/>
        </a:p>
      </dgm:t>
    </dgm:pt>
    <dgm:pt modelId="{58EC5222-AC73-429E-90D5-FAC1CA58A097}" type="pres">
      <dgm:prSet presAssocID="{9793EA59-C8E5-4DEA-8BC2-D303C884AC39}" presName="aNode" presStyleLbl="bgShp" presStyleIdx="3" presStyleCnt="4"/>
      <dgm:spPr/>
      <dgm:t>
        <a:bodyPr/>
        <a:lstStyle/>
        <a:p>
          <a:endParaRPr lang="en-US"/>
        </a:p>
      </dgm:t>
    </dgm:pt>
    <dgm:pt modelId="{D5E13B33-348B-4704-AAF7-2081DF87979F}" type="pres">
      <dgm:prSet presAssocID="{9793EA59-C8E5-4DEA-8BC2-D303C884AC39}" presName="textNode" presStyleLbl="bgShp" presStyleIdx="3" presStyleCnt="4"/>
      <dgm:spPr/>
      <dgm:t>
        <a:bodyPr/>
        <a:lstStyle/>
        <a:p>
          <a:endParaRPr lang="en-US"/>
        </a:p>
      </dgm:t>
    </dgm:pt>
    <dgm:pt modelId="{150613DD-6B26-4FBB-AFAF-3C08FF127E67}" type="pres">
      <dgm:prSet presAssocID="{9793EA59-C8E5-4DEA-8BC2-D303C884AC39}" presName="compChildNode" presStyleCnt="0"/>
      <dgm:spPr/>
      <dgm:t>
        <a:bodyPr/>
        <a:lstStyle/>
        <a:p>
          <a:endParaRPr lang="en-US"/>
        </a:p>
      </dgm:t>
    </dgm:pt>
    <dgm:pt modelId="{BD8D8808-046A-418F-9522-8130A97E4312}" type="pres">
      <dgm:prSet presAssocID="{9793EA59-C8E5-4DEA-8BC2-D303C884AC39}" presName="theInnerList" presStyleCnt="0"/>
      <dgm:spPr/>
      <dgm:t>
        <a:bodyPr/>
        <a:lstStyle/>
        <a:p>
          <a:endParaRPr lang="en-US"/>
        </a:p>
      </dgm:t>
    </dgm:pt>
    <dgm:pt modelId="{85197188-0772-451C-933B-87551E38718A}" type="pres">
      <dgm:prSet presAssocID="{5BF21FFB-48A2-41A5-89D3-5A021BFFDC81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D8EAB-461A-4A80-AA98-14DD2422BC91}" type="pres">
      <dgm:prSet presAssocID="{5BF21FFB-48A2-41A5-89D3-5A021BFFDC81}" presName="aSpace2" presStyleCnt="0"/>
      <dgm:spPr/>
      <dgm:t>
        <a:bodyPr/>
        <a:lstStyle/>
        <a:p>
          <a:endParaRPr lang="en-US"/>
        </a:p>
      </dgm:t>
    </dgm:pt>
    <dgm:pt modelId="{69CF853A-AD80-4FF0-A851-2AB4FC22AF09}" type="pres">
      <dgm:prSet presAssocID="{B891B350-65FF-46F2-899A-66AF2AEAA848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BB85D2-29D8-4939-B8CB-752FE16C1851}" srcId="{9793EA59-C8E5-4DEA-8BC2-D303C884AC39}" destId="{B891B350-65FF-46F2-899A-66AF2AEAA848}" srcOrd="1" destOrd="0" parTransId="{8225CEC2-AFC1-41B8-99C7-00392FA61710}" sibTransId="{FADF2B6C-1E37-403A-BF1C-6737D078B866}"/>
    <dgm:cxn modelId="{E2D6B462-6B74-4E2D-87B7-55A4FC40BA6F}" type="presOf" srcId="{1039B31F-C7D2-4B78-AB80-ABE7A0E8A004}" destId="{D791D55E-C315-4152-B806-577EFAFE544E}" srcOrd="0" destOrd="0" presId="urn:microsoft.com/office/officeart/2005/8/layout/lProcess2"/>
    <dgm:cxn modelId="{727B0EE7-38B5-415E-A84D-35D4BA1E7F0F}" type="presOf" srcId="{CFEA8E28-6FEF-4B02-A761-FE06BEFA1221}" destId="{C5965F20-E412-4979-A6F4-6029BFE3D917}" srcOrd="0" destOrd="0" presId="urn:microsoft.com/office/officeart/2005/8/layout/lProcess2"/>
    <dgm:cxn modelId="{E8236427-952A-44B5-9DB1-09EAEB840453}" srcId="{76CAFB34-5AF1-4A86-AAB4-215FEC56CA28}" destId="{1039B31F-C7D2-4B78-AB80-ABE7A0E8A004}" srcOrd="1" destOrd="0" parTransId="{B387D9BD-F1D7-42EA-BD47-FC1B29D13060}" sibTransId="{BD4E28B8-DAC0-4896-B315-13A3293BDAA6}"/>
    <dgm:cxn modelId="{5812A7A8-3061-4A02-B0AC-5E5460A39611}" type="presOf" srcId="{76CAFB34-5AF1-4A86-AAB4-215FEC56CA28}" destId="{09B0DB0A-7FBB-47F5-BCC6-2D4355693AE4}" srcOrd="0" destOrd="0" presId="urn:microsoft.com/office/officeart/2005/8/layout/lProcess2"/>
    <dgm:cxn modelId="{582034F5-800B-4C5A-9B2E-3EBC7A39CF79}" srcId="{E604C0FA-7729-4ECE-90D5-CC5943A1271E}" destId="{A1FA921A-E44F-4562-86DE-030E8854268D}" srcOrd="0" destOrd="0" parTransId="{D038F73A-2B66-44BA-BE74-12C79B26717E}" sibTransId="{0B42850A-2D0D-4989-B992-2AF91C763B05}"/>
    <dgm:cxn modelId="{D66A5992-0EA5-4752-B676-2E1EBC4BD25A}" srcId="{E604C0FA-7729-4ECE-90D5-CC5943A1271E}" destId="{CFEA8E28-6FEF-4B02-A761-FE06BEFA1221}" srcOrd="2" destOrd="0" parTransId="{E7C6356A-7D77-4216-8FDC-5C2A3D17EDF3}" sibTransId="{FC03F82D-6390-453E-8257-9C443E2FF013}"/>
    <dgm:cxn modelId="{B2AEC365-2D8C-4516-828B-5CEB52172393}" type="presOf" srcId="{EEC3E801-33E9-447D-B9D4-66D54E877DC1}" destId="{891C4403-A8BC-4C24-99CB-7B98FBF281B3}" srcOrd="0" destOrd="0" presId="urn:microsoft.com/office/officeart/2005/8/layout/lProcess2"/>
    <dgm:cxn modelId="{BDE61D2C-2372-4DA0-AC60-260E20EC0155}" srcId="{CFEA8E28-6FEF-4B02-A761-FE06BEFA1221}" destId="{EB50DAD8-2709-47C1-8B13-0F692805DE0D}" srcOrd="1" destOrd="0" parTransId="{D91C3F14-D84D-4E48-9DFE-A9C91DD8DC81}" sibTransId="{0A6D8BB0-737C-467C-8283-931B19A64075}"/>
    <dgm:cxn modelId="{4D5B0E0B-7449-4145-B1C5-672F82B270CF}" type="presOf" srcId="{C4F8397A-940C-4815-BC95-7E9F3FCEB3C9}" destId="{70FB7EE4-8844-41F9-8D25-FF0D7E6FDCBE}" srcOrd="0" destOrd="0" presId="urn:microsoft.com/office/officeart/2005/8/layout/lProcess2"/>
    <dgm:cxn modelId="{2C19C8A5-5E30-4AB4-8FBD-A21C57E373C1}" type="presOf" srcId="{CFEA8E28-6FEF-4B02-A761-FE06BEFA1221}" destId="{E24871D7-FF9F-4D28-921C-BB71235A1FD1}" srcOrd="1" destOrd="0" presId="urn:microsoft.com/office/officeart/2005/8/layout/lProcess2"/>
    <dgm:cxn modelId="{FDC7ECFC-C75E-4F53-8A0F-F09FD615C8FE}" type="presOf" srcId="{EB50DAD8-2709-47C1-8B13-0F692805DE0D}" destId="{3F4EA4C2-BECD-4C02-A678-C7587A6F3B54}" srcOrd="0" destOrd="0" presId="urn:microsoft.com/office/officeart/2005/8/layout/lProcess2"/>
    <dgm:cxn modelId="{2506608A-C91B-4C28-9005-AC9613DF5F9C}" type="presOf" srcId="{A1FA921A-E44F-4562-86DE-030E8854268D}" destId="{2E9294A6-21AD-4120-8EF2-0C31028D88BB}" srcOrd="0" destOrd="0" presId="urn:microsoft.com/office/officeart/2005/8/layout/lProcess2"/>
    <dgm:cxn modelId="{E61A5F04-0755-4D1D-AD85-DEF39E9A8559}" type="presOf" srcId="{BE9BCD37-D36E-46CC-A7D2-84C9119E2D8F}" destId="{6CD61E31-949C-40FC-B16B-8B7E81D2F369}" srcOrd="0" destOrd="0" presId="urn:microsoft.com/office/officeart/2005/8/layout/lProcess2"/>
    <dgm:cxn modelId="{6C2A4CFE-9432-4F20-BBDB-BD04CADB5CEF}" type="presOf" srcId="{9793EA59-C8E5-4DEA-8BC2-D303C884AC39}" destId="{D5E13B33-348B-4704-AAF7-2081DF87979F}" srcOrd="1" destOrd="0" presId="urn:microsoft.com/office/officeart/2005/8/layout/lProcess2"/>
    <dgm:cxn modelId="{32C7EB04-61EC-4BA0-BF91-8FA9DF539EBF}" srcId="{A1FA921A-E44F-4562-86DE-030E8854268D}" destId="{C4F8397A-940C-4815-BC95-7E9F3FCEB3C9}" srcOrd="0" destOrd="0" parTransId="{5296E4FB-83D7-4213-AE18-E89CBFEC1B70}" sibTransId="{871E0982-3047-4A79-A717-C7F12E74A3D0}"/>
    <dgm:cxn modelId="{F9B6A33C-98E3-44DE-A73C-BAEED3709B01}" type="presOf" srcId="{E604C0FA-7729-4ECE-90D5-CC5943A1271E}" destId="{35C061C4-0D44-4E7C-A97B-8881B73DB759}" srcOrd="0" destOrd="0" presId="urn:microsoft.com/office/officeart/2005/8/layout/lProcess2"/>
    <dgm:cxn modelId="{6D2B3915-A0B8-45B4-BFD6-951945E814E5}" type="presOf" srcId="{9793EA59-C8E5-4DEA-8BC2-D303C884AC39}" destId="{58EC5222-AC73-429E-90D5-FAC1CA58A097}" srcOrd="0" destOrd="0" presId="urn:microsoft.com/office/officeart/2005/8/layout/lProcess2"/>
    <dgm:cxn modelId="{25FB2069-58C3-4405-B0D4-776A9E2E9786}" type="presOf" srcId="{76CAFB34-5AF1-4A86-AAB4-215FEC56CA28}" destId="{6C18111B-352F-45AA-9D69-BB7C61B3005F}" srcOrd="1" destOrd="0" presId="urn:microsoft.com/office/officeart/2005/8/layout/lProcess2"/>
    <dgm:cxn modelId="{852257D1-29AA-44C7-BC1E-00F413D8548D}" srcId="{E604C0FA-7729-4ECE-90D5-CC5943A1271E}" destId="{9793EA59-C8E5-4DEA-8BC2-D303C884AC39}" srcOrd="3" destOrd="0" parTransId="{58F76D3B-1D2F-4FA6-AE84-3BA6AA9FDE76}" sibTransId="{5BAC1CC6-0E08-4013-BD4D-DD75ED53F3F7}"/>
    <dgm:cxn modelId="{18591CAC-D7AD-43CC-A10E-C9C015BF3657}" type="presOf" srcId="{5BF21FFB-48A2-41A5-89D3-5A021BFFDC81}" destId="{85197188-0772-451C-933B-87551E38718A}" srcOrd="0" destOrd="0" presId="urn:microsoft.com/office/officeart/2005/8/layout/lProcess2"/>
    <dgm:cxn modelId="{B03ABE21-0E12-44B4-8B8C-3B99F63C88ED}" srcId="{E604C0FA-7729-4ECE-90D5-CC5943A1271E}" destId="{76CAFB34-5AF1-4A86-AAB4-215FEC56CA28}" srcOrd="1" destOrd="0" parTransId="{7849BA6D-5395-414F-8610-904025F55469}" sibTransId="{787C2592-6D8E-4BEE-9B68-5ACB382976C4}"/>
    <dgm:cxn modelId="{5E0D799B-FD1B-4A2B-82FE-0123012FF9BC}" type="presOf" srcId="{F47517A9-E811-4134-9FFE-283AC6BA62FB}" destId="{41C8788F-E278-4287-A6A9-0D91327944C4}" srcOrd="0" destOrd="0" presId="urn:microsoft.com/office/officeart/2005/8/layout/lProcess2"/>
    <dgm:cxn modelId="{DE767A29-4E53-41EE-8B04-53DFB03472CD}" srcId="{A1FA921A-E44F-4562-86DE-030E8854268D}" destId="{BE9BCD37-D36E-46CC-A7D2-84C9119E2D8F}" srcOrd="1" destOrd="0" parTransId="{B5B8B4D8-61C7-4B3D-8877-BBBC1BA956CD}" sibTransId="{3D7994DE-BEBA-4161-802A-F47FF4CCBF8E}"/>
    <dgm:cxn modelId="{0D4C6390-0A85-417B-A5F4-8F0F5784AC4F}" srcId="{76CAFB34-5AF1-4A86-AAB4-215FEC56CA28}" destId="{EEC3E801-33E9-447D-B9D4-66D54E877DC1}" srcOrd="0" destOrd="0" parTransId="{89DF6939-3C36-4F47-BEE0-37847E9D10D8}" sibTransId="{9828707E-95B4-4C25-97EA-6DDCA2CC6A8B}"/>
    <dgm:cxn modelId="{639EB723-631E-4BA7-9E4B-26613BD34816}" type="presOf" srcId="{A1FA921A-E44F-4562-86DE-030E8854268D}" destId="{35BA0D3A-5F2F-49DB-9D86-936AD7C50940}" srcOrd="1" destOrd="0" presId="urn:microsoft.com/office/officeart/2005/8/layout/lProcess2"/>
    <dgm:cxn modelId="{55B1AF47-426B-4AED-BD23-3D0AE7FAF503}" srcId="{CFEA8E28-6FEF-4B02-A761-FE06BEFA1221}" destId="{F47517A9-E811-4134-9FFE-283AC6BA62FB}" srcOrd="0" destOrd="0" parTransId="{B2CA712B-7C35-426A-9CBC-616F5E54FA08}" sibTransId="{A4977346-4005-44DB-AB05-1D206B4EEF06}"/>
    <dgm:cxn modelId="{9B909926-81E6-4617-A275-7B58A6A20924}" srcId="{9793EA59-C8E5-4DEA-8BC2-D303C884AC39}" destId="{5BF21FFB-48A2-41A5-89D3-5A021BFFDC81}" srcOrd="0" destOrd="0" parTransId="{7D9D569A-D0E2-46A2-BF6E-E16E4841E644}" sibTransId="{6F125225-6396-44DA-BCF9-8B80DAFB2954}"/>
    <dgm:cxn modelId="{99DC6024-C863-4B99-82FC-68705CBE025F}" type="presOf" srcId="{B891B350-65FF-46F2-899A-66AF2AEAA848}" destId="{69CF853A-AD80-4FF0-A851-2AB4FC22AF09}" srcOrd="0" destOrd="0" presId="urn:microsoft.com/office/officeart/2005/8/layout/lProcess2"/>
    <dgm:cxn modelId="{D1A28C3E-3EE5-4241-B046-546D0E89DA47}" type="presParOf" srcId="{35C061C4-0D44-4E7C-A97B-8881B73DB759}" destId="{1D4544C9-3CC2-4B20-8416-9EEB1F02E424}" srcOrd="0" destOrd="0" presId="urn:microsoft.com/office/officeart/2005/8/layout/lProcess2"/>
    <dgm:cxn modelId="{C3A2A74B-92D6-4232-83A9-5AB8BDFF6FE4}" type="presParOf" srcId="{1D4544C9-3CC2-4B20-8416-9EEB1F02E424}" destId="{2E9294A6-21AD-4120-8EF2-0C31028D88BB}" srcOrd="0" destOrd="0" presId="urn:microsoft.com/office/officeart/2005/8/layout/lProcess2"/>
    <dgm:cxn modelId="{D59895C5-17C1-41F9-B6DC-B288F3B9D2F4}" type="presParOf" srcId="{1D4544C9-3CC2-4B20-8416-9EEB1F02E424}" destId="{35BA0D3A-5F2F-49DB-9D86-936AD7C50940}" srcOrd="1" destOrd="0" presId="urn:microsoft.com/office/officeart/2005/8/layout/lProcess2"/>
    <dgm:cxn modelId="{FFF2E9D4-05D2-4FBB-A447-A0F4A7C15741}" type="presParOf" srcId="{1D4544C9-3CC2-4B20-8416-9EEB1F02E424}" destId="{2119A180-7DBB-4955-BD9C-956B90564504}" srcOrd="2" destOrd="0" presId="urn:microsoft.com/office/officeart/2005/8/layout/lProcess2"/>
    <dgm:cxn modelId="{7C371EF2-4A88-478A-A02E-B56806650FF6}" type="presParOf" srcId="{2119A180-7DBB-4955-BD9C-956B90564504}" destId="{D52A8BD7-0B8B-4BD8-84D6-6039A294D4D4}" srcOrd="0" destOrd="0" presId="urn:microsoft.com/office/officeart/2005/8/layout/lProcess2"/>
    <dgm:cxn modelId="{85D2FDC4-12D7-437F-8830-E70A6B918CB0}" type="presParOf" srcId="{D52A8BD7-0B8B-4BD8-84D6-6039A294D4D4}" destId="{70FB7EE4-8844-41F9-8D25-FF0D7E6FDCBE}" srcOrd="0" destOrd="0" presId="urn:microsoft.com/office/officeart/2005/8/layout/lProcess2"/>
    <dgm:cxn modelId="{0F5B151A-A1F3-460A-8BB9-0D9A747E0EA7}" type="presParOf" srcId="{D52A8BD7-0B8B-4BD8-84D6-6039A294D4D4}" destId="{C6EB7810-2F20-4F10-9960-CF52D542AFF3}" srcOrd="1" destOrd="0" presId="urn:microsoft.com/office/officeart/2005/8/layout/lProcess2"/>
    <dgm:cxn modelId="{5E61E96A-D085-49E8-A4E0-940B7931FC53}" type="presParOf" srcId="{D52A8BD7-0B8B-4BD8-84D6-6039A294D4D4}" destId="{6CD61E31-949C-40FC-B16B-8B7E81D2F369}" srcOrd="2" destOrd="0" presId="urn:microsoft.com/office/officeart/2005/8/layout/lProcess2"/>
    <dgm:cxn modelId="{9AE2E835-17EF-429D-9850-38EFAB9D5876}" type="presParOf" srcId="{35C061C4-0D44-4E7C-A97B-8881B73DB759}" destId="{C6060AD9-7528-414C-8892-5C827876A781}" srcOrd="1" destOrd="0" presId="urn:microsoft.com/office/officeart/2005/8/layout/lProcess2"/>
    <dgm:cxn modelId="{770F2A59-AF08-424E-9FB7-3D6C48D3C9B4}" type="presParOf" srcId="{35C061C4-0D44-4E7C-A97B-8881B73DB759}" destId="{6FB39F7C-2B6B-4128-8355-73FBF8DC7696}" srcOrd="2" destOrd="0" presId="urn:microsoft.com/office/officeart/2005/8/layout/lProcess2"/>
    <dgm:cxn modelId="{67F4A2C7-6459-4372-B537-4B893B7EADEC}" type="presParOf" srcId="{6FB39F7C-2B6B-4128-8355-73FBF8DC7696}" destId="{09B0DB0A-7FBB-47F5-BCC6-2D4355693AE4}" srcOrd="0" destOrd="0" presId="urn:microsoft.com/office/officeart/2005/8/layout/lProcess2"/>
    <dgm:cxn modelId="{84367210-94B0-4FF0-B463-6793D666BE85}" type="presParOf" srcId="{6FB39F7C-2B6B-4128-8355-73FBF8DC7696}" destId="{6C18111B-352F-45AA-9D69-BB7C61B3005F}" srcOrd="1" destOrd="0" presId="urn:microsoft.com/office/officeart/2005/8/layout/lProcess2"/>
    <dgm:cxn modelId="{25F07E34-22A6-4330-A4F4-A6E311DBBE4E}" type="presParOf" srcId="{6FB39F7C-2B6B-4128-8355-73FBF8DC7696}" destId="{1B666BE0-62F9-44AF-92DB-6819971F6055}" srcOrd="2" destOrd="0" presId="urn:microsoft.com/office/officeart/2005/8/layout/lProcess2"/>
    <dgm:cxn modelId="{D6CDB440-0974-4AD5-9F4E-6463D45998E4}" type="presParOf" srcId="{1B666BE0-62F9-44AF-92DB-6819971F6055}" destId="{E93CD27F-D505-4591-BE3D-BFBB7CB93BC9}" srcOrd="0" destOrd="0" presId="urn:microsoft.com/office/officeart/2005/8/layout/lProcess2"/>
    <dgm:cxn modelId="{B415BA60-B744-496F-8625-462F07F091F2}" type="presParOf" srcId="{E93CD27F-D505-4591-BE3D-BFBB7CB93BC9}" destId="{891C4403-A8BC-4C24-99CB-7B98FBF281B3}" srcOrd="0" destOrd="0" presId="urn:microsoft.com/office/officeart/2005/8/layout/lProcess2"/>
    <dgm:cxn modelId="{FE30889D-80E3-47D9-895E-E6021FED2B2A}" type="presParOf" srcId="{E93CD27F-D505-4591-BE3D-BFBB7CB93BC9}" destId="{A4BDD5D8-FC3C-4173-BDA3-E61A90C6B70C}" srcOrd="1" destOrd="0" presId="urn:microsoft.com/office/officeart/2005/8/layout/lProcess2"/>
    <dgm:cxn modelId="{42D12196-FC83-4A2D-98DB-CE3C0662211D}" type="presParOf" srcId="{E93CD27F-D505-4591-BE3D-BFBB7CB93BC9}" destId="{D791D55E-C315-4152-B806-577EFAFE544E}" srcOrd="2" destOrd="0" presId="urn:microsoft.com/office/officeart/2005/8/layout/lProcess2"/>
    <dgm:cxn modelId="{2F22E6FD-37B9-47A5-9295-6E1950D82DF3}" type="presParOf" srcId="{35C061C4-0D44-4E7C-A97B-8881B73DB759}" destId="{7A0CEF33-FFEA-47CF-988C-85AF1597338F}" srcOrd="3" destOrd="0" presId="urn:microsoft.com/office/officeart/2005/8/layout/lProcess2"/>
    <dgm:cxn modelId="{19177D50-BB18-4743-9493-94AB82C141CD}" type="presParOf" srcId="{35C061C4-0D44-4E7C-A97B-8881B73DB759}" destId="{AEB73C3F-2062-4550-BDE9-44BA58287065}" srcOrd="4" destOrd="0" presId="urn:microsoft.com/office/officeart/2005/8/layout/lProcess2"/>
    <dgm:cxn modelId="{E45F36FA-E19F-4045-88F4-20AB3291586F}" type="presParOf" srcId="{AEB73C3F-2062-4550-BDE9-44BA58287065}" destId="{C5965F20-E412-4979-A6F4-6029BFE3D917}" srcOrd="0" destOrd="0" presId="urn:microsoft.com/office/officeart/2005/8/layout/lProcess2"/>
    <dgm:cxn modelId="{1D17A503-AB60-4398-9DA6-3010A0C63E0D}" type="presParOf" srcId="{AEB73C3F-2062-4550-BDE9-44BA58287065}" destId="{E24871D7-FF9F-4D28-921C-BB71235A1FD1}" srcOrd="1" destOrd="0" presId="urn:microsoft.com/office/officeart/2005/8/layout/lProcess2"/>
    <dgm:cxn modelId="{CC8C22AF-C251-4EB0-8778-2D1EF08F2C38}" type="presParOf" srcId="{AEB73C3F-2062-4550-BDE9-44BA58287065}" destId="{34A698DF-A864-44C3-861D-00CB37C1B6E9}" srcOrd="2" destOrd="0" presId="urn:microsoft.com/office/officeart/2005/8/layout/lProcess2"/>
    <dgm:cxn modelId="{3A9E5E3D-E612-465E-8E23-14B43A27FE15}" type="presParOf" srcId="{34A698DF-A864-44C3-861D-00CB37C1B6E9}" destId="{CEC1CB15-D5CD-4A5F-9B32-B47F74059C9A}" srcOrd="0" destOrd="0" presId="urn:microsoft.com/office/officeart/2005/8/layout/lProcess2"/>
    <dgm:cxn modelId="{DBF3428C-794F-48D4-9554-E18FE5F2206F}" type="presParOf" srcId="{CEC1CB15-D5CD-4A5F-9B32-B47F74059C9A}" destId="{41C8788F-E278-4287-A6A9-0D91327944C4}" srcOrd="0" destOrd="0" presId="urn:microsoft.com/office/officeart/2005/8/layout/lProcess2"/>
    <dgm:cxn modelId="{E29B7018-F57C-4DB0-ADCE-421BDDFA4A1D}" type="presParOf" srcId="{CEC1CB15-D5CD-4A5F-9B32-B47F74059C9A}" destId="{528AC2B9-665A-422F-B83E-4A7D78187AA6}" srcOrd="1" destOrd="0" presId="urn:microsoft.com/office/officeart/2005/8/layout/lProcess2"/>
    <dgm:cxn modelId="{49DDF22F-151B-4CF9-8471-15B59F5E6F2C}" type="presParOf" srcId="{CEC1CB15-D5CD-4A5F-9B32-B47F74059C9A}" destId="{3F4EA4C2-BECD-4C02-A678-C7587A6F3B54}" srcOrd="2" destOrd="0" presId="urn:microsoft.com/office/officeart/2005/8/layout/lProcess2"/>
    <dgm:cxn modelId="{B1DFBDD4-4917-4C80-9523-628105694D30}" type="presParOf" srcId="{35C061C4-0D44-4E7C-A97B-8881B73DB759}" destId="{43D691D8-9379-4352-9518-F0C09705AB20}" srcOrd="5" destOrd="0" presId="urn:microsoft.com/office/officeart/2005/8/layout/lProcess2"/>
    <dgm:cxn modelId="{486D915E-7A66-4606-B8B1-BEF4BF98993B}" type="presParOf" srcId="{35C061C4-0D44-4E7C-A97B-8881B73DB759}" destId="{E6900C5C-25AC-416A-A122-4A8A48C7ACB8}" srcOrd="6" destOrd="0" presId="urn:microsoft.com/office/officeart/2005/8/layout/lProcess2"/>
    <dgm:cxn modelId="{5B954A07-3A37-452B-9A87-6781045147C9}" type="presParOf" srcId="{E6900C5C-25AC-416A-A122-4A8A48C7ACB8}" destId="{58EC5222-AC73-429E-90D5-FAC1CA58A097}" srcOrd="0" destOrd="0" presId="urn:microsoft.com/office/officeart/2005/8/layout/lProcess2"/>
    <dgm:cxn modelId="{F480B476-3132-4858-9591-28D050C2B3A9}" type="presParOf" srcId="{E6900C5C-25AC-416A-A122-4A8A48C7ACB8}" destId="{D5E13B33-348B-4704-AAF7-2081DF87979F}" srcOrd="1" destOrd="0" presId="urn:microsoft.com/office/officeart/2005/8/layout/lProcess2"/>
    <dgm:cxn modelId="{D8D77F46-B6AA-4225-ADD1-EFF42E99A858}" type="presParOf" srcId="{E6900C5C-25AC-416A-A122-4A8A48C7ACB8}" destId="{150613DD-6B26-4FBB-AFAF-3C08FF127E67}" srcOrd="2" destOrd="0" presId="urn:microsoft.com/office/officeart/2005/8/layout/lProcess2"/>
    <dgm:cxn modelId="{4978C822-3D8D-40FE-A3E1-7C77B955767B}" type="presParOf" srcId="{150613DD-6B26-4FBB-AFAF-3C08FF127E67}" destId="{BD8D8808-046A-418F-9522-8130A97E4312}" srcOrd="0" destOrd="0" presId="urn:microsoft.com/office/officeart/2005/8/layout/lProcess2"/>
    <dgm:cxn modelId="{C4566110-24DD-4C53-9D73-07F360F32920}" type="presParOf" srcId="{BD8D8808-046A-418F-9522-8130A97E4312}" destId="{85197188-0772-451C-933B-87551E38718A}" srcOrd="0" destOrd="0" presId="urn:microsoft.com/office/officeart/2005/8/layout/lProcess2"/>
    <dgm:cxn modelId="{2576D722-CDDB-4BE8-BCD1-3C16A30D3707}" type="presParOf" srcId="{BD8D8808-046A-418F-9522-8130A97E4312}" destId="{3D8D8EAB-461A-4A80-AA98-14DD2422BC91}" srcOrd="1" destOrd="0" presId="urn:microsoft.com/office/officeart/2005/8/layout/lProcess2"/>
    <dgm:cxn modelId="{B6F159AE-C89B-405D-9ABC-F147350E0E69}" type="presParOf" srcId="{BD8D8808-046A-418F-9522-8130A97E4312}" destId="{69CF853A-AD80-4FF0-A851-2AB4FC22AF0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15C3E3E-172D-4523-8779-CC5B96321C5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578D61-AABD-4F97-8D65-058E0F0006FD}">
      <dgm:prSet phldrT="[Text]"/>
      <dgm:spPr/>
      <dgm:t>
        <a:bodyPr/>
        <a:lstStyle/>
        <a:p>
          <a:r>
            <a:rPr lang="en-US" dirty="0" smtClean="0"/>
            <a:t>PMAY</a:t>
          </a:r>
          <a:endParaRPr lang="en-US" dirty="0"/>
        </a:p>
      </dgm:t>
    </dgm:pt>
    <dgm:pt modelId="{01053C20-6E0D-4ED3-AF01-7D6326B7D33A}" type="parTrans" cxnId="{654972DA-ABCA-4896-8417-73F062DA89C8}">
      <dgm:prSet/>
      <dgm:spPr/>
      <dgm:t>
        <a:bodyPr/>
        <a:lstStyle/>
        <a:p>
          <a:endParaRPr lang="en-US"/>
        </a:p>
      </dgm:t>
    </dgm:pt>
    <dgm:pt modelId="{E0A933E5-C80D-4CD6-9092-A5C56497AE3A}" type="sibTrans" cxnId="{654972DA-ABCA-4896-8417-73F062DA89C8}">
      <dgm:prSet/>
      <dgm:spPr/>
      <dgm:t>
        <a:bodyPr/>
        <a:lstStyle/>
        <a:p>
          <a:endParaRPr lang="en-US"/>
        </a:p>
      </dgm:t>
    </dgm:pt>
    <dgm:pt modelId="{E0CB71E9-9C90-402C-9625-109172D6E552}">
      <dgm:prSet phldrT="[Text]"/>
      <dgm:spPr/>
      <dgm:t>
        <a:bodyPr/>
        <a:lstStyle/>
        <a:p>
          <a:r>
            <a:rPr lang="en-US" dirty="0" smtClean="0"/>
            <a:t>WHO</a:t>
          </a:r>
          <a:endParaRPr lang="en-US" dirty="0"/>
        </a:p>
      </dgm:t>
    </dgm:pt>
    <dgm:pt modelId="{BA4560C7-0360-48D3-A331-A9419D5805C5}" type="parTrans" cxnId="{BF17852F-4454-41EA-BF6B-9D453C506714}">
      <dgm:prSet/>
      <dgm:spPr/>
      <dgm:t>
        <a:bodyPr/>
        <a:lstStyle/>
        <a:p>
          <a:endParaRPr lang="en-US"/>
        </a:p>
      </dgm:t>
    </dgm:pt>
    <dgm:pt modelId="{D382466C-AEB4-4470-83F9-3B793A3D7C03}" type="sibTrans" cxnId="{BF17852F-4454-41EA-BF6B-9D453C506714}">
      <dgm:prSet/>
      <dgm:spPr/>
      <dgm:t>
        <a:bodyPr/>
        <a:lstStyle/>
        <a:p>
          <a:endParaRPr lang="en-US"/>
        </a:p>
      </dgm:t>
    </dgm:pt>
    <dgm:pt modelId="{4BFB3347-903F-4A81-A784-A895122EB841}">
      <dgm:prSet phldrT="[Text]"/>
      <dgm:spPr/>
      <dgm:t>
        <a:bodyPr/>
        <a:lstStyle/>
        <a:p>
          <a:r>
            <a:rPr lang="en-US" dirty="0" smtClean="0"/>
            <a:t>Rural Dev</a:t>
          </a:r>
          <a:endParaRPr lang="en-US" dirty="0"/>
        </a:p>
      </dgm:t>
    </dgm:pt>
    <dgm:pt modelId="{AA0FBEF4-6B3A-4640-BB89-29407F9F1AAA}" type="parTrans" cxnId="{16F3894D-D999-43A9-985E-78A0B6762BCC}">
      <dgm:prSet/>
      <dgm:spPr/>
      <dgm:t>
        <a:bodyPr/>
        <a:lstStyle/>
        <a:p>
          <a:endParaRPr lang="en-US"/>
        </a:p>
      </dgm:t>
    </dgm:pt>
    <dgm:pt modelId="{390EE4B4-CA5E-4148-9167-F00E953A984F}" type="sibTrans" cxnId="{16F3894D-D999-43A9-985E-78A0B6762BCC}">
      <dgm:prSet/>
      <dgm:spPr/>
      <dgm:t>
        <a:bodyPr/>
        <a:lstStyle/>
        <a:p>
          <a:endParaRPr lang="en-US"/>
        </a:p>
      </dgm:t>
    </dgm:pt>
    <dgm:pt modelId="{2F495A00-37D2-480C-B0C4-650CEA46EA1A}">
      <dgm:prSet phldrT="[Text]"/>
      <dgm:spPr/>
      <dgm:t>
        <a:bodyPr/>
        <a:lstStyle/>
        <a:p>
          <a:r>
            <a:rPr lang="en-US" dirty="0" err="1" smtClean="0"/>
            <a:t>Gramin</a:t>
          </a:r>
          <a:r>
            <a:rPr lang="en-US" dirty="0" smtClean="0"/>
            <a:t>: same [23k cr]</a:t>
          </a:r>
          <a:endParaRPr lang="en-US" dirty="0"/>
        </a:p>
      </dgm:t>
    </dgm:pt>
    <dgm:pt modelId="{6B252AF0-8840-46DA-82E0-F5A0C8FD8103}" type="parTrans" cxnId="{0AE129E0-E03C-43C7-A693-F272C0B88C1A}">
      <dgm:prSet/>
      <dgm:spPr/>
      <dgm:t>
        <a:bodyPr/>
        <a:lstStyle/>
        <a:p>
          <a:endParaRPr lang="en-US"/>
        </a:p>
      </dgm:t>
    </dgm:pt>
    <dgm:pt modelId="{22F88015-694E-4DBD-90B5-D7FDA2D6A137}" type="sibTrans" cxnId="{0AE129E0-E03C-43C7-A693-F272C0B88C1A}">
      <dgm:prSet/>
      <dgm:spPr/>
      <dgm:t>
        <a:bodyPr/>
        <a:lstStyle/>
        <a:p>
          <a:endParaRPr lang="en-US"/>
        </a:p>
      </dgm:t>
    </dgm:pt>
    <dgm:pt modelId="{4CD93742-915C-4EEC-A87F-B20613161246}">
      <dgm:prSet phldrT="[Text]"/>
      <dgm:spPr/>
      <dgm:t>
        <a:bodyPr/>
        <a:lstStyle/>
        <a:p>
          <a:r>
            <a:rPr lang="en-US" dirty="0" smtClean="0"/>
            <a:t>When?</a:t>
          </a:r>
          <a:endParaRPr lang="en-US" dirty="0"/>
        </a:p>
      </dgm:t>
    </dgm:pt>
    <dgm:pt modelId="{6F534117-DF1C-445F-ADD1-3F902455F9E4}" type="parTrans" cxnId="{2C813619-80A1-4B13-8C20-CD047AB0B3F6}">
      <dgm:prSet/>
      <dgm:spPr/>
      <dgm:t>
        <a:bodyPr/>
        <a:lstStyle/>
        <a:p>
          <a:endParaRPr lang="en-US"/>
        </a:p>
      </dgm:t>
    </dgm:pt>
    <dgm:pt modelId="{50F8A76D-0FD6-456C-A797-7CF6335DA0F3}" type="sibTrans" cxnId="{2C813619-80A1-4B13-8C20-CD047AB0B3F6}">
      <dgm:prSet/>
      <dgm:spPr/>
      <dgm:t>
        <a:bodyPr/>
        <a:lstStyle/>
        <a:p>
          <a:endParaRPr lang="en-US"/>
        </a:p>
      </dgm:t>
    </dgm:pt>
    <dgm:pt modelId="{8A14AB0B-8442-42A7-AC54-D0E703A45227}">
      <dgm:prSet phldrT="[Text]"/>
      <dgm:spPr/>
      <dgm:t>
        <a:bodyPr/>
        <a:lstStyle/>
        <a:p>
          <a:r>
            <a:rPr lang="en-US" dirty="0" smtClean="0"/>
            <a:t>1985</a:t>
          </a:r>
          <a:endParaRPr lang="en-US" dirty="0"/>
        </a:p>
      </dgm:t>
    </dgm:pt>
    <dgm:pt modelId="{29F694C7-25B2-4D3B-B95D-E78F80BDA1DF}" type="parTrans" cxnId="{C3F7092B-807C-4303-990F-D5712536B3F5}">
      <dgm:prSet/>
      <dgm:spPr/>
      <dgm:t>
        <a:bodyPr/>
        <a:lstStyle/>
        <a:p>
          <a:endParaRPr lang="en-US"/>
        </a:p>
      </dgm:t>
    </dgm:pt>
    <dgm:pt modelId="{EE6DBA54-99F0-4BBC-8562-391F475F3F39}" type="sibTrans" cxnId="{C3F7092B-807C-4303-990F-D5712536B3F5}">
      <dgm:prSet/>
      <dgm:spPr/>
      <dgm:t>
        <a:bodyPr/>
        <a:lstStyle/>
        <a:p>
          <a:endParaRPr lang="en-US"/>
        </a:p>
      </dgm:t>
    </dgm:pt>
    <dgm:pt modelId="{8B68CD5E-5F71-40E1-8141-0CB61BA12AD4}">
      <dgm:prSet phldrT="[Text]"/>
      <dgm:spPr/>
      <dgm:t>
        <a:bodyPr/>
        <a:lstStyle/>
        <a:p>
          <a:r>
            <a:rPr lang="en-US" dirty="0" smtClean="0"/>
            <a:t>FY18</a:t>
          </a:r>
          <a:endParaRPr lang="en-US" dirty="0"/>
        </a:p>
      </dgm:t>
    </dgm:pt>
    <dgm:pt modelId="{548F29E2-91BF-4852-81E8-A902DFD4DC25}" type="parTrans" cxnId="{E7FEE82E-B1F1-4E39-8E23-F479D695D4AF}">
      <dgm:prSet/>
      <dgm:spPr/>
      <dgm:t>
        <a:bodyPr/>
        <a:lstStyle/>
        <a:p>
          <a:endParaRPr lang="en-US"/>
        </a:p>
      </dgm:t>
    </dgm:pt>
    <dgm:pt modelId="{7538C759-4C21-4A99-B957-7DE775528810}" type="sibTrans" cxnId="{E7FEE82E-B1F1-4E39-8E23-F479D695D4AF}">
      <dgm:prSet/>
      <dgm:spPr/>
      <dgm:t>
        <a:bodyPr/>
        <a:lstStyle/>
        <a:p>
          <a:endParaRPr lang="en-US"/>
        </a:p>
      </dgm:t>
    </dgm:pt>
    <dgm:pt modelId="{B875AD4A-37B8-4E02-AC05-38B543C4CEA7}">
      <dgm:prSet phldrT="[Text]"/>
      <dgm:spPr/>
      <dgm:t>
        <a:bodyPr/>
        <a:lstStyle/>
        <a:p>
          <a:r>
            <a:rPr lang="en-US" dirty="0" smtClean="0"/>
            <a:t>Scheme</a:t>
          </a:r>
          <a:endParaRPr lang="en-US" dirty="0"/>
        </a:p>
      </dgm:t>
    </dgm:pt>
    <dgm:pt modelId="{C21F847D-3086-40C1-B28B-472B0FCDB978}" type="parTrans" cxnId="{C35CB835-1BEC-408C-93AA-4B027C768441}">
      <dgm:prSet/>
      <dgm:spPr/>
      <dgm:t>
        <a:bodyPr/>
        <a:lstStyle/>
        <a:p>
          <a:endParaRPr lang="en-US"/>
        </a:p>
      </dgm:t>
    </dgm:pt>
    <dgm:pt modelId="{B396C639-841E-48DB-AC08-B72B321CF478}" type="sibTrans" cxnId="{C35CB835-1BEC-408C-93AA-4B027C768441}">
      <dgm:prSet/>
      <dgm:spPr/>
      <dgm:t>
        <a:bodyPr/>
        <a:lstStyle/>
        <a:p>
          <a:endParaRPr lang="en-US"/>
        </a:p>
      </dgm:t>
    </dgm:pt>
    <dgm:pt modelId="{17CFBF91-A893-4565-80A9-442FB16D5509}">
      <dgm:prSet phldrT="[Text]"/>
      <dgm:spPr/>
      <dgm:t>
        <a:bodyPr/>
        <a:lstStyle/>
        <a:p>
          <a:r>
            <a:rPr lang="en-US" dirty="0" smtClean="0"/>
            <a:t>IAY</a:t>
          </a:r>
          <a:endParaRPr lang="en-US" dirty="0"/>
        </a:p>
      </dgm:t>
    </dgm:pt>
    <dgm:pt modelId="{BEB0466B-E56B-4A94-8063-792A58D55B95}" type="parTrans" cxnId="{781A85DC-3499-43B0-8E99-F800A36FED9E}">
      <dgm:prSet/>
      <dgm:spPr/>
      <dgm:t>
        <a:bodyPr/>
        <a:lstStyle/>
        <a:p>
          <a:endParaRPr lang="en-US"/>
        </a:p>
      </dgm:t>
    </dgm:pt>
    <dgm:pt modelId="{D80993B4-540E-4055-9F3A-6701C9BDD523}" type="sibTrans" cxnId="{781A85DC-3499-43B0-8E99-F800A36FED9E}">
      <dgm:prSet/>
      <dgm:spPr/>
      <dgm:t>
        <a:bodyPr/>
        <a:lstStyle/>
        <a:p>
          <a:endParaRPr lang="en-US"/>
        </a:p>
      </dgm:t>
    </dgm:pt>
    <dgm:pt modelId="{5D4AAF9A-63E7-4E10-AA15-1F7FBD29A222}">
      <dgm:prSet phldrT="[Text]"/>
      <dgm:spPr/>
      <dgm:t>
        <a:bodyPr/>
        <a:lstStyle/>
        <a:p>
          <a:r>
            <a:rPr lang="en-US" dirty="0" smtClean="0"/>
            <a:t>Urban housing [6k cr.]</a:t>
          </a:r>
          <a:endParaRPr lang="en-US" dirty="0"/>
        </a:p>
      </dgm:t>
    </dgm:pt>
    <dgm:pt modelId="{9EFB84F8-FE0F-4C74-876B-896122C27BAF}" type="parTrans" cxnId="{03BBD503-1D10-4EA7-BDEC-ED3C035C3004}">
      <dgm:prSet/>
      <dgm:spPr/>
      <dgm:t>
        <a:bodyPr/>
        <a:lstStyle/>
        <a:p>
          <a:endParaRPr lang="en-US"/>
        </a:p>
      </dgm:t>
    </dgm:pt>
    <dgm:pt modelId="{D4F44856-6AB7-41F8-A12E-0EA47695AA45}" type="sibTrans" cxnId="{03BBD503-1D10-4EA7-BDEC-ED3C035C3004}">
      <dgm:prSet/>
      <dgm:spPr/>
      <dgm:t>
        <a:bodyPr/>
        <a:lstStyle/>
        <a:p>
          <a:endParaRPr lang="en-US"/>
        </a:p>
      </dgm:t>
    </dgm:pt>
    <dgm:pt modelId="{F5146016-E43A-4ABD-A9FA-6CD0D3587943}">
      <dgm:prSet phldrT="[Text]"/>
      <dgm:spPr/>
      <dgm:t>
        <a:bodyPr/>
        <a:lstStyle/>
        <a:p>
          <a:r>
            <a:rPr lang="en-US" dirty="0" smtClean="0"/>
            <a:t>Beneficiary?</a:t>
          </a:r>
          <a:endParaRPr lang="en-US" dirty="0"/>
        </a:p>
      </dgm:t>
    </dgm:pt>
    <dgm:pt modelId="{1667E121-14A2-4834-A310-AEF9D8A1C29C}" type="parTrans" cxnId="{4DEEFBE8-7C51-4393-9B45-A57B7B5B2B64}">
      <dgm:prSet/>
      <dgm:spPr/>
      <dgm:t>
        <a:bodyPr/>
        <a:lstStyle/>
        <a:p>
          <a:endParaRPr lang="en-US"/>
        </a:p>
      </dgm:t>
    </dgm:pt>
    <dgm:pt modelId="{2C39F6FF-B643-440A-9D93-FE277BDA64D8}" type="sibTrans" cxnId="{4DEEFBE8-7C51-4393-9B45-A57B7B5B2B64}">
      <dgm:prSet/>
      <dgm:spPr/>
      <dgm:t>
        <a:bodyPr/>
        <a:lstStyle/>
        <a:p>
          <a:endParaRPr lang="en-US"/>
        </a:p>
      </dgm:t>
    </dgm:pt>
    <dgm:pt modelId="{7C319481-4B02-4C7C-B679-06D7B22412D2}">
      <dgm:prSet phldrT="[Text]"/>
      <dgm:spPr/>
      <dgm:t>
        <a:bodyPr/>
        <a:lstStyle/>
        <a:p>
          <a:r>
            <a:rPr lang="en-US" dirty="0" smtClean="0"/>
            <a:t>Renamed in 2016, Sept.</a:t>
          </a:r>
          <a:endParaRPr lang="en-US" dirty="0"/>
        </a:p>
      </dgm:t>
    </dgm:pt>
    <dgm:pt modelId="{1B3A6FEE-670C-49DC-B976-F8A4F635F6D6}" type="parTrans" cxnId="{26866BDF-EC9E-4A41-A476-070E85275B48}">
      <dgm:prSet/>
      <dgm:spPr/>
      <dgm:t>
        <a:bodyPr/>
        <a:lstStyle/>
        <a:p>
          <a:endParaRPr lang="en-US"/>
        </a:p>
      </dgm:t>
    </dgm:pt>
    <dgm:pt modelId="{7A3A0C93-5690-41A3-9412-A66BD89D680F}" type="sibTrans" cxnId="{26866BDF-EC9E-4A41-A476-070E85275B48}">
      <dgm:prSet/>
      <dgm:spPr/>
      <dgm:t>
        <a:bodyPr/>
        <a:lstStyle/>
        <a:p>
          <a:endParaRPr lang="en-US"/>
        </a:p>
      </dgm:t>
    </dgm:pt>
    <dgm:pt modelId="{6F02C780-9599-4F37-905E-B22571E8A324}">
      <dgm:prSet phldrT="[Text]"/>
      <dgm:spPr/>
      <dgm:t>
        <a:bodyPr/>
        <a:lstStyle/>
        <a:p>
          <a:r>
            <a:rPr lang="en-US" dirty="0" smtClean="0"/>
            <a:t>Gram Sabha-&gt; BPL</a:t>
          </a:r>
          <a:endParaRPr lang="en-US" dirty="0"/>
        </a:p>
      </dgm:t>
    </dgm:pt>
    <dgm:pt modelId="{70710DD9-E610-47D6-AC94-AC388472091E}" type="parTrans" cxnId="{B4E06EBA-D883-4D1A-8021-EC6CC99405B6}">
      <dgm:prSet/>
      <dgm:spPr/>
      <dgm:t>
        <a:bodyPr/>
        <a:lstStyle/>
        <a:p>
          <a:endParaRPr lang="en-US"/>
        </a:p>
      </dgm:t>
    </dgm:pt>
    <dgm:pt modelId="{A55E3849-85E7-4DB1-916D-DF8FE837035C}" type="sibTrans" cxnId="{B4E06EBA-D883-4D1A-8021-EC6CC99405B6}">
      <dgm:prSet/>
      <dgm:spPr/>
      <dgm:t>
        <a:bodyPr/>
        <a:lstStyle/>
        <a:p>
          <a:endParaRPr lang="en-US"/>
        </a:p>
      </dgm:t>
    </dgm:pt>
    <dgm:pt modelId="{01B3E7B5-A041-4CCB-A21F-115E221B7E26}">
      <dgm:prSet phldrT="[Text]"/>
      <dgm:spPr/>
      <dgm:t>
        <a:bodyPr/>
        <a:lstStyle/>
        <a:p>
          <a:r>
            <a:rPr lang="en-US" dirty="0" smtClean="0"/>
            <a:t>SECC-2011</a:t>
          </a:r>
          <a:endParaRPr lang="en-US" dirty="0"/>
        </a:p>
      </dgm:t>
    </dgm:pt>
    <dgm:pt modelId="{607D340C-7F22-4592-A8AF-DE3B5117E952}" type="parTrans" cxnId="{6B158490-3C91-4D41-B0BF-7F8B48CF3E36}">
      <dgm:prSet/>
      <dgm:spPr/>
      <dgm:t>
        <a:bodyPr/>
        <a:lstStyle/>
        <a:p>
          <a:endParaRPr lang="en-US"/>
        </a:p>
      </dgm:t>
    </dgm:pt>
    <dgm:pt modelId="{576F5F47-6296-449C-A963-B0C6B8EC0CE4}" type="sibTrans" cxnId="{6B158490-3C91-4D41-B0BF-7F8B48CF3E36}">
      <dgm:prSet/>
      <dgm:spPr/>
      <dgm:t>
        <a:bodyPr/>
        <a:lstStyle/>
        <a:p>
          <a:endParaRPr lang="en-US"/>
        </a:p>
      </dgm:t>
    </dgm:pt>
    <dgm:pt modelId="{60334616-58AD-4E5C-8CC6-2A0C7E2A7BA7}">
      <dgm:prSet phldrT="[Text]"/>
      <dgm:spPr/>
      <dgm:t>
        <a:bodyPr/>
        <a:lstStyle/>
        <a:p>
          <a:r>
            <a:rPr lang="en-US" dirty="0" smtClean="0"/>
            <a:t>$$</a:t>
          </a:r>
          <a:endParaRPr lang="en-US" dirty="0"/>
        </a:p>
      </dgm:t>
    </dgm:pt>
    <dgm:pt modelId="{2F2068D6-11DA-4067-9578-70EA89DC7238}" type="parTrans" cxnId="{D75D2902-6D27-4960-ADCB-5B0E9DF8DAED}">
      <dgm:prSet/>
      <dgm:spPr/>
      <dgm:t>
        <a:bodyPr/>
        <a:lstStyle/>
        <a:p>
          <a:endParaRPr lang="en-US"/>
        </a:p>
      </dgm:t>
    </dgm:pt>
    <dgm:pt modelId="{AF3D3112-83DD-4F4C-9150-E056F450EE3D}" type="sibTrans" cxnId="{D75D2902-6D27-4960-ADCB-5B0E9DF8DAED}">
      <dgm:prSet/>
      <dgm:spPr/>
      <dgm:t>
        <a:bodyPr/>
        <a:lstStyle/>
        <a:p>
          <a:endParaRPr lang="en-US"/>
        </a:p>
      </dgm:t>
    </dgm:pt>
    <dgm:pt modelId="{4A98371B-D498-4200-AB21-30582694DC10}">
      <dgm:prSet phldrT="[Text]"/>
      <dgm:spPr/>
      <dgm:t>
        <a:bodyPr/>
        <a:lstStyle/>
        <a:p>
          <a:r>
            <a:rPr lang="en-US" dirty="0" smtClean="0"/>
            <a:t>State officials</a:t>
          </a:r>
          <a:endParaRPr lang="en-US" dirty="0"/>
        </a:p>
      </dgm:t>
    </dgm:pt>
    <dgm:pt modelId="{1139DD6D-6886-4ED5-A38E-45482AC39958}" type="parTrans" cxnId="{0B5066CD-A5C5-4AD2-9249-0740ED30611A}">
      <dgm:prSet/>
      <dgm:spPr/>
      <dgm:t>
        <a:bodyPr/>
        <a:lstStyle/>
        <a:p>
          <a:endParaRPr lang="en-US"/>
        </a:p>
      </dgm:t>
    </dgm:pt>
    <dgm:pt modelId="{0B32A3B6-111F-4FE3-831E-EDAAD5714BD4}" type="sibTrans" cxnId="{0B5066CD-A5C5-4AD2-9249-0740ED30611A}">
      <dgm:prSet/>
      <dgm:spPr/>
      <dgm:t>
        <a:bodyPr/>
        <a:lstStyle/>
        <a:p>
          <a:endParaRPr lang="en-US"/>
        </a:p>
      </dgm:t>
    </dgm:pt>
    <dgm:pt modelId="{3A24C52C-1AB0-461F-80ED-093EC6B9D5B1}">
      <dgm:prSet phldrT="[Text]"/>
      <dgm:spPr/>
      <dgm:t>
        <a:bodyPr/>
        <a:lstStyle/>
        <a:p>
          <a:r>
            <a:rPr lang="en-US" dirty="0" err="1" smtClean="0"/>
            <a:t>Awaassoft</a:t>
          </a:r>
          <a:r>
            <a:rPr lang="en-US" dirty="0" smtClean="0"/>
            <a:t>-DBT</a:t>
          </a:r>
          <a:endParaRPr lang="en-US" dirty="0"/>
        </a:p>
      </dgm:t>
    </dgm:pt>
    <dgm:pt modelId="{CFB11D21-8393-44E8-89C8-926F12410386}" type="parTrans" cxnId="{2904FCB2-3483-436C-B247-30B09DE3AD89}">
      <dgm:prSet/>
      <dgm:spPr/>
      <dgm:t>
        <a:bodyPr/>
        <a:lstStyle/>
        <a:p>
          <a:endParaRPr lang="en-US"/>
        </a:p>
      </dgm:t>
    </dgm:pt>
    <dgm:pt modelId="{AB669B19-B36E-441A-BF29-FC864E5BE52D}" type="sibTrans" cxnId="{2904FCB2-3483-436C-B247-30B09DE3AD89}">
      <dgm:prSet/>
      <dgm:spPr/>
      <dgm:t>
        <a:bodyPr/>
        <a:lstStyle/>
        <a:p>
          <a:endParaRPr lang="en-US"/>
        </a:p>
      </dgm:t>
    </dgm:pt>
    <dgm:pt modelId="{373E9115-6E1C-4580-9C85-2764EA2EB836}">
      <dgm:prSet phldrT="[Text]"/>
      <dgm:spPr/>
      <dgm:t>
        <a:bodyPr/>
        <a:lstStyle/>
        <a:p>
          <a:r>
            <a:rPr lang="en-US" dirty="0" smtClean="0"/>
            <a:t>How much</a:t>
          </a:r>
          <a:endParaRPr lang="en-US" dirty="0"/>
        </a:p>
      </dgm:t>
    </dgm:pt>
    <dgm:pt modelId="{BC0BC1B5-B192-4B2E-9071-AD1579B9E31C}" type="parTrans" cxnId="{A5B9621C-D11B-4EE8-B610-0D7810D5F4EB}">
      <dgm:prSet/>
      <dgm:spPr/>
      <dgm:t>
        <a:bodyPr/>
        <a:lstStyle/>
        <a:p>
          <a:endParaRPr lang="en-US"/>
        </a:p>
      </dgm:t>
    </dgm:pt>
    <dgm:pt modelId="{BF22DBB1-F759-4191-BA0A-7D16F16A24CF}" type="sibTrans" cxnId="{A5B9621C-D11B-4EE8-B610-0D7810D5F4EB}">
      <dgm:prSet/>
      <dgm:spPr/>
      <dgm:t>
        <a:bodyPr/>
        <a:lstStyle/>
        <a:p>
          <a:endParaRPr lang="en-US"/>
        </a:p>
      </dgm:t>
    </dgm:pt>
    <dgm:pt modelId="{6B9ED529-0B36-40D4-A642-17E9642F2C1A}">
      <dgm:prSet phldrT="[Text]"/>
      <dgm:spPr/>
      <dgm:t>
        <a:bodyPr/>
        <a:lstStyle/>
        <a:p>
          <a:r>
            <a:rPr lang="en-US" dirty="0" smtClean="0"/>
            <a:t>Less (70-75k)</a:t>
          </a:r>
          <a:endParaRPr lang="en-US" dirty="0"/>
        </a:p>
      </dgm:t>
    </dgm:pt>
    <dgm:pt modelId="{A11E72EE-963C-4936-9185-9148BDB4D6E3}" type="parTrans" cxnId="{3A157DBC-FBD7-444C-A483-F57B3BEBA4D4}">
      <dgm:prSet/>
      <dgm:spPr/>
      <dgm:t>
        <a:bodyPr/>
        <a:lstStyle/>
        <a:p>
          <a:endParaRPr lang="en-US"/>
        </a:p>
      </dgm:t>
    </dgm:pt>
    <dgm:pt modelId="{7628FFBD-09E0-459B-90AB-794AD8C90EC7}" type="sibTrans" cxnId="{3A157DBC-FBD7-444C-A483-F57B3BEBA4D4}">
      <dgm:prSet/>
      <dgm:spPr/>
      <dgm:t>
        <a:bodyPr/>
        <a:lstStyle/>
        <a:p>
          <a:endParaRPr lang="en-US"/>
        </a:p>
      </dgm:t>
    </dgm:pt>
    <dgm:pt modelId="{7A5FBD0A-F9E9-4B4A-9EFA-B6B074B9BF24}">
      <dgm:prSet phldrT="[Text]"/>
      <dgm:spPr/>
      <dgm:t>
        <a:bodyPr/>
        <a:lstStyle/>
        <a:p>
          <a:r>
            <a:rPr lang="en-US" dirty="0" smtClean="0"/>
            <a:t>Plains: Rs. 1.20 lakh</a:t>
          </a:r>
          <a:endParaRPr lang="en-US" dirty="0"/>
        </a:p>
      </dgm:t>
    </dgm:pt>
    <dgm:pt modelId="{8DA91D4B-2BD3-4EEC-ADB7-74E4CD7B2E68}" type="parTrans" cxnId="{9D0CE737-CEBD-4665-A75A-4A074D0D3B5E}">
      <dgm:prSet/>
      <dgm:spPr/>
      <dgm:t>
        <a:bodyPr/>
        <a:lstStyle/>
        <a:p>
          <a:endParaRPr lang="en-US"/>
        </a:p>
      </dgm:t>
    </dgm:pt>
    <dgm:pt modelId="{99C459CB-3E03-4276-8667-04A1996C692D}" type="sibTrans" cxnId="{9D0CE737-CEBD-4665-A75A-4A074D0D3B5E}">
      <dgm:prSet/>
      <dgm:spPr/>
      <dgm:t>
        <a:bodyPr/>
        <a:lstStyle/>
        <a:p>
          <a:endParaRPr lang="en-US"/>
        </a:p>
      </dgm:t>
    </dgm:pt>
    <dgm:pt modelId="{87936B28-28BA-4C08-83C6-366DFFDDD540}">
      <dgm:prSet phldrT="[Text]"/>
      <dgm:spPr/>
      <dgm:t>
        <a:bodyPr/>
        <a:lstStyle/>
        <a:p>
          <a:r>
            <a:rPr lang="en-US" dirty="0" smtClean="0"/>
            <a:t>Hills: 1.30 lakh</a:t>
          </a:r>
          <a:endParaRPr lang="en-US" dirty="0"/>
        </a:p>
      </dgm:t>
    </dgm:pt>
    <dgm:pt modelId="{BA8EDD5F-EB2A-4F80-9855-F2FCA5448712}" type="parTrans" cxnId="{AB36C1C9-8C72-426B-A0EC-6C06868D31CB}">
      <dgm:prSet/>
      <dgm:spPr/>
      <dgm:t>
        <a:bodyPr/>
        <a:lstStyle/>
        <a:p>
          <a:endParaRPr lang="en-US"/>
        </a:p>
      </dgm:t>
    </dgm:pt>
    <dgm:pt modelId="{7022C293-0C9D-4602-B772-7CF05C27333C}" type="sibTrans" cxnId="{AB36C1C9-8C72-426B-A0EC-6C06868D31CB}">
      <dgm:prSet/>
      <dgm:spPr/>
      <dgm:t>
        <a:bodyPr/>
        <a:lstStyle/>
        <a:p>
          <a:endParaRPr lang="en-US"/>
        </a:p>
      </dgm:t>
    </dgm:pt>
    <dgm:pt modelId="{8892D8B3-B02F-4765-8E51-77680E37AD90}" type="pres">
      <dgm:prSet presAssocID="{F15C3E3E-172D-4523-8779-CC5B96321C5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1F76930-ACF5-4A83-9253-9DD163C19316}" type="pres">
      <dgm:prSet presAssocID="{B875AD4A-37B8-4E02-AC05-38B543C4CEA7}" presName="horFlow" presStyleCnt="0"/>
      <dgm:spPr/>
    </dgm:pt>
    <dgm:pt modelId="{B809D29B-4C63-4588-8FF7-0BB39653720F}" type="pres">
      <dgm:prSet presAssocID="{B875AD4A-37B8-4E02-AC05-38B543C4CEA7}" presName="bigChev" presStyleLbl="node1" presStyleIdx="0" presStyleCnt="6" custScaleX="130316"/>
      <dgm:spPr/>
      <dgm:t>
        <a:bodyPr/>
        <a:lstStyle/>
        <a:p>
          <a:endParaRPr lang="en-US"/>
        </a:p>
      </dgm:t>
    </dgm:pt>
    <dgm:pt modelId="{2610C7D1-60D1-415B-A59E-25B6553D37B1}" type="pres">
      <dgm:prSet presAssocID="{BEB0466B-E56B-4A94-8063-792A58D55B95}" presName="parTrans" presStyleCnt="0"/>
      <dgm:spPr/>
    </dgm:pt>
    <dgm:pt modelId="{16BBF236-2096-4819-951D-36F41A25E271}" type="pres">
      <dgm:prSet presAssocID="{17CFBF91-A893-4565-80A9-442FB16D5509}" presName="node" presStyleLbl="alignAccFollowNode1" presStyleIdx="0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C30B0-3F5D-4D0D-91A1-6B12EC11D709}" type="pres">
      <dgm:prSet presAssocID="{D80993B4-540E-4055-9F3A-6701C9BDD523}" presName="sibTrans" presStyleCnt="0"/>
      <dgm:spPr/>
    </dgm:pt>
    <dgm:pt modelId="{97DA1714-B442-4091-ADE6-A4AD56F85E8B}" type="pres">
      <dgm:prSet presAssocID="{FC578D61-AABD-4F97-8D65-058E0F0006FD}" presName="node" presStyleLbl="alignAccFollowNode1" presStyleIdx="1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CF1610-3F73-4ADB-B897-7B24F481C647}" type="pres">
      <dgm:prSet presAssocID="{B875AD4A-37B8-4E02-AC05-38B543C4CEA7}" presName="vSp" presStyleCnt="0"/>
      <dgm:spPr/>
    </dgm:pt>
    <dgm:pt modelId="{95A73C3F-F527-4FCD-992C-955AF82AA74B}" type="pres">
      <dgm:prSet presAssocID="{E0CB71E9-9C90-402C-9625-109172D6E552}" presName="horFlow" presStyleCnt="0"/>
      <dgm:spPr/>
    </dgm:pt>
    <dgm:pt modelId="{389CB205-BFA4-45A0-8A7C-41C56E579E79}" type="pres">
      <dgm:prSet presAssocID="{E0CB71E9-9C90-402C-9625-109172D6E552}" presName="bigChev" presStyleLbl="node1" presStyleIdx="1" presStyleCnt="6" custScaleX="130316"/>
      <dgm:spPr/>
      <dgm:t>
        <a:bodyPr/>
        <a:lstStyle/>
        <a:p>
          <a:endParaRPr lang="en-US"/>
        </a:p>
      </dgm:t>
    </dgm:pt>
    <dgm:pt modelId="{A1E482FE-30AC-48ED-B52C-21C07B91950D}" type="pres">
      <dgm:prSet presAssocID="{AA0FBEF4-6B3A-4640-BB89-29407F9F1AAA}" presName="parTrans" presStyleCnt="0"/>
      <dgm:spPr/>
    </dgm:pt>
    <dgm:pt modelId="{03C27A8E-C3A1-4DE2-BD74-D5D6EDB5FD57}" type="pres">
      <dgm:prSet presAssocID="{4BFB3347-903F-4A81-A784-A895122EB841}" presName="node" presStyleLbl="alignAccFollowNode1" presStyleIdx="2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8F7AE-7307-4BD4-8E0F-F02E70EDC5D8}" type="pres">
      <dgm:prSet presAssocID="{390EE4B4-CA5E-4148-9167-F00E953A984F}" presName="sibTrans" presStyleCnt="0"/>
      <dgm:spPr/>
    </dgm:pt>
    <dgm:pt modelId="{B4F753D4-80CA-49A3-B8EA-AA9131C91E4F}" type="pres">
      <dgm:prSet presAssocID="{2F495A00-37D2-480C-B0C4-650CEA46EA1A}" presName="node" presStyleLbl="alignAccFollowNode1" presStyleIdx="3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B7078-0CAC-4AB2-8C70-B34FB299C4DD}" type="pres">
      <dgm:prSet presAssocID="{22F88015-694E-4DBD-90B5-D7FDA2D6A137}" presName="sibTrans" presStyleCnt="0"/>
      <dgm:spPr/>
    </dgm:pt>
    <dgm:pt modelId="{04F95CF5-9C7D-4EE9-A6DE-637F22B47E93}" type="pres">
      <dgm:prSet presAssocID="{5D4AAF9A-63E7-4E10-AA15-1F7FBD29A222}" presName="node" presStyleLbl="alignAccFollowNode1" presStyleIdx="4" presStyleCnt="15" custScaleX="143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8A229-50BF-43FC-A94C-3BE2D30D4E5B}" type="pres">
      <dgm:prSet presAssocID="{E0CB71E9-9C90-402C-9625-109172D6E552}" presName="vSp" presStyleCnt="0"/>
      <dgm:spPr/>
    </dgm:pt>
    <dgm:pt modelId="{A39BDF74-86C8-4B44-A2FD-D24CCDD30DE9}" type="pres">
      <dgm:prSet presAssocID="{4CD93742-915C-4EEC-A87F-B20613161246}" presName="horFlow" presStyleCnt="0"/>
      <dgm:spPr/>
    </dgm:pt>
    <dgm:pt modelId="{C081971B-EAA4-44EC-A447-8C6332A2D2E7}" type="pres">
      <dgm:prSet presAssocID="{4CD93742-915C-4EEC-A87F-B20613161246}" presName="bigChev" presStyleLbl="node1" presStyleIdx="2" presStyleCnt="6" custScaleX="130316"/>
      <dgm:spPr/>
      <dgm:t>
        <a:bodyPr/>
        <a:lstStyle/>
        <a:p>
          <a:endParaRPr lang="en-US"/>
        </a:p>
      </dgm:t>
    </dgm:pt>
    <dgm:pt modelId="{3FF57970-384A-442E-822B-AB803F61F16C}" type="pres">
      <dgm:prSet presAssocID="{29F694C7-25B2-4D3B-B95D-E78F80BDA1DF}" presName="parTrans" presStyleCnt="0"/>
      <dgm:spPr/>
    </dgm:pt>
    <dgm:pt modelId="{1E1646CB-4065-47AB-A705-5511EC842205}" type="pres">
      <dgm:prSet presAssocID="{8A14AB0B-8442-42A7-AC54-D0E703A45227}" presName="node" presStyleLbl="alignAccFollowNode1" presStyleIdx="5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0F18C-8833-4731-98BD-4EC80A52FF5F}" type="pres">
      <dgm:prSet presAssocID="{EE6DBA54-99F0-4BBC-8562-391F475F3F39}" presName="sibTrans" presStyleCnt="0"/>
      <dgm:spPr/>
    </dgm:pt>
    <dgm:pt modelId="{9A8E823B-AC05-42BB-9FDB-19D7018212C9}" type="pres">
      <dgm:prSet presAssocID="{8B68CD5E-5F71-40E1-8141-0CB61BA12AD4}" presName="node" presStyleLbl="alignAccFollowNode1" presStyleIdx="6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47CF32-B057-4F63-A2B0-33D5803B6996}" type="pres">
      <dgm:prSet presAssocID="{7538C759-4C21-4A99-B957-7DE775528810}" presName="sibTrans" presStyleCnt="0"/>
      <dgm:spPr/>
    </dgm:pt>
    <dgm:pt modelId="{BC20138F-C505-4632-B639-F4249CD6E521}" type="pres">
      <dgm:prSet presAssocID="{7C319481-4B02-4C7C-B679-06D7B22412D2}" presName="node" presStyleLbl="alignAccFollowNode1" presStyleIdx="7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8BE19-717B-41DE-A8E3-ABFCC0D36773}" type="pres">
      <dgm:prSet presAssocID="{4CD93742-915C-4EEC-A87F-B20613161246}" presName="vSp" presStyleCnt="0"/>
      <dgm:spPr/>
    </dgm:pt>
    <dgm:pt modelId="{16474D30-2B98-4699-B9F4-E4032110439C}" type="pres">
      <dgm:prSet presAssocID="{F5146016-E43A-4ABD-A9FA-6CD0D3587943}" presName="horFlow" presStyleCnt="0"/>
      <dgm:spPr/>
    </dgm:pt>
    <dgm:pt modelId="{3A0225D4-6487-4DF3-B5BE-021F62C45EED}" type="pres">
      <dgm:prSet presAssocID="{F5146016-E43A-4ABD-A9FA-6CD0D3587943}" presName="bigChev" presStyleLbl="node1" presStyleIdx="3" presStyleCnt="6" custScaleX="130316"/>
      <dgm:spPr/>
      <dgm:t>
        <a:bodyPr/>
        <a:lstStyle/>
        <a:p>
          <a:endParaRPr lang="en-US"/>
        </a:p>
      </dgm:t>
    </dgm:pt>
    <dgm:pt modelId="{1873B6A4-FF41-45FB-B1DE-B3CF42963A3E}" type="pres">
      <dgm:prSet presAssocID="{70710DD9-E610-47D6-AC94-AC388472091E}" presName="parTrans" presStyleCnt="0"/>
      <dgm:spPr/>
    </dgm:pt>
    <dgm:pt modelId="{63EE9848-843B-4ADC-B823-89637527BD70}" type="pres">
      <dgm:prSet presAssocID="{6F02C780-9599-4F37-905E-B22571E8A324}" presName="node" presStyleLbl="alignAccFollowNode1" presStyleIdx="8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2A7358-4F81-4DCB-9B01-ED05FB62526D}" type="pres">
      <dgm:prSet presAssocID="{A55E3849-85E7-4DB1-916D-DF8FE837035C}" presName="sibTrans" presStyleCnt="0"/>
      <dgm:spPr/>
    </dgm:pt>
    <dgm:pt modelId="{FA06B5C0-16CB-45ED-BF70-556BFD772558}" type="pres">
      <dgm:prSet presAssocID="{01B3E7B5-A041-4CCB-A21F-115E221B7E26}" presName="node" presStyleLbl="alignAccFollowNode1" presStyleIdx="9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1A594-4646-4A7D-B0BC-C33C4F6E8CE1}" type="pres">
      <dgm:prSet presAssocID="{F5146016-E43A-4ABD-A9FA-6CD0D3587943}" presName="vSp" presStyleCnt="0"/>
      <dgm:spPr/>
    </dgm:pt>
    <dgm:pt modelId="{C310A606-77C9-4E93-AED4-485FDD36A3F8}" type="pres">
      <dgm:prSet presAssocID="{60334616-58AD-4E5C-8CC6-2A0C7E2A7BA7}" presName="horFlow" presStyleCnt="0"/>
      <dgm:spPr/>
    </dgm:pt>
    <dgm:pt modelId="{E44885AC-3919-4C3E-AE94-D83DCE05038F}" type="pres">
      <dgm:prSet presAssocID="{60334616-58AD-4E5C-8CC6-2A0C7E2A7BA7}" presName="bigChev" presStyleLbl="node1" presStyleIdx="4" presStyleCnt="6" custScaleX="130316"/>
      <dgm:spPr/>
      <dgm:t>
        <a:bodyPr/>
        <a:lstStyle/>
        <a:p>
          <a:endParaRPr lang="en-US"/>
        </a:p>
      </dgm:t>
    </dgm:pt>
    <dgm:pt modelId="{B3691F55-FB1F-41E4-B670-81D72D68A13F}" type="pres">
      <dgm:prSet presAssocID="{1139DD6D-6886-4ED5-A38E-45482AC39958}" presName="parTrans" presStyleCnt="0"/>
      <dgm:spPr/>
    </dgm:pt>
    <dgm:pt modelId="{8DCDD7CF-6A44-4CB2-8B2B-5D3FB24C7631}" type="pres">
      <dgm:prSet presAssocID="{4A98371B-D498-4200-AB21-30582694DC10}" presName="node" presStyleLbl="alignAccFollowNode1" presStyleIdx="10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B1FE1-3141-4CD8-88E9-4E382E7287F8}" type="pres">
      <dgm:prSet presAssocID="{0B32A3B6-111F-4FE3-831E-EDAAD5714BD4}" presName="sibTrans" presStyleCnt="0"/>
      <dgm:spPr/>
    </dgm:pt>
    <dgm:pt modelId="{DB39562E-0493-4864-9865-6793231A796E}" type="pres">
      <dgm:prSet presAssocID="{3A24C52C-1AB0-461F-80ED-093EC6B9D5B1}" presName="node" presStyleLbl="alignAccFollowNode1" presStyleIdx="11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279A27-E5D1-48B8-AAC2-607293577959}" type="pres">
      <dgm:prSet presAssocID="{60334616-58AD-4E5C-8CC6-2A0C7E2A7BA7}" presName="vSp" presStyleCnt="0"/>
      <dgm:spPr/>
    </dgm:pt>
    <dgm:pt modelId="{1DDBE42C-F3EA-4C19-8EE7-67467B986E36}" type="pres">
      <dgm:prSet presAssocID="{373E9115-6E1C-4580-9C85-2764EA2EB836}" presName="horFlow" presStyleCnt="0"/>
      <dgm:spPr/>
    </dgm:pt>
    <dgm:pt modelId="{E2844113-10F8-4029-BDB0-210A418B76F9}" type="pres">
      <dgm:prSet presAssocID="{373E9115-6E1C-4580-9C85-2764EA2EB836}" presName="bigChev" presStyleLbl="node1" presStyleIdx="5" presStyleCnt="6" custScaleX="130316"/>
      <dgm:spPr/>
      <dgm:t>
        <a:bodyPr/>
        <a:lstStyle/>
        <a:p>
          <a:endParaRPr lang="en-US"/>
        </a:p>
      </dgm:t>
    </dgm:pt>
    <dgm:pt modelId="{FFD89B55-7004-462D-BA3D-17EB5D942149}" type="pres">
      <dgm:prSet presAssocID="{A11E72EE-963C-4936-9185-9148BDB4D6E3}" presName="parTrans" presStyleCnt="0"/>
      <dgm:spPr/>
    </dgm:pt>
    <dgm:pt modelId="{C04F19D0-88A6-4E53-B42C-007B749527E2}" type="pres">
      <dgm:prSet presAssocID="{6B9ED529-0B36-40D4-A642-17E9642F2C1A}" presName="node" presStyleLbl="alignAccFollowNode1" presStyleIdx="12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30C0B-43FD-4F42-B8D5-E4B5B0AE4877}" type="pres">
      <dgm:prSet presAssocID="{7628FFBD-09E0-459B-90AB-794AD8C90EC7}" presName="sibTrans" presStyleCnt="0"/>
      <dgm:spPr/>
    </dgm:pt>
    <dgm:pt modelId="{D3062AAB-7232-4701-9B0A-3DADB4411D80}" type="pres">
      <dgm:prSet presAssocID="{7A5FBD0A-F9E9-4B4A-9EFA-B6B074B9BF24}" presName="node" presStyleLbl="alignAccFollowNode1" presStyleIdx="13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1CFAE-ECFC-4D51-B26B-4B86DFB38D7A}" type="pres">
      <dgm:prSet presAssocID="{99C459CB-3E03-4276-8667-04A1996C692D}" presName="sibTrans" presStyleCnt="0"/>
      <dgm:spPr/>
    </dgm:pt>
    <dgm:pt modelId="{2F057D31-8B8E-4423-B4FC-E205B2C8C55F}" type="pres">
      <dgm:prSet presAssocID="{87936B28-28BA-4C08-83C6-366DFFDDD540}" presName="node" presStyleLbl="alignAccFollowNode1" presStyleIdx="14" presStyleCnt="15" custScaleX="130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EEFBE8-7C51-4393-9B45-A57B7B5B2B64}" srcId="{F15C3E3E-172D-4523-8779-CC5B96321C56}" destId="{F5146016-E43A-4ABD-A9FA-6CD0D3587943}" srcOrd="3" destOrd="0" parTransId="{1667E121-14A2-4834-A310-AEF9D8A1C29C}" sibTransId="{2C39F6FF-B643-440A-9D93-FE277BDA64D8}"/>
    <dgm:cxn modelId="{803B9A94-1A96-4971-81FF-0F04C6D4F19E}" type="presOf" srcId="{5D4AAF9A-63E7-4E10-AA15-1F7FBD29A222}" destId="{04F95CF5-9C7D-4EE9-A6DE-637F22B47E93}" srcOrd="0" destOrd="0" presId="urn:microsoft.com/office/officeart/2005/8/layout/lProcess3"/>
    <dgm:cxn modelId="{C3F7092B-807C-4303-990F-D5712536B3F5}" srcId="{4CD93742-915C-4EEC-A87F-B20613161246}" destId="{8A14AB0B-8442-42A7-AC54-D0E703A45227}" srcOrd="0" destOrd="0" parTransId="{29F694C7-25B2-4D3B-B95D-E78F80BDA1DF}" sibTransId="{EE6DBA54-99F0-4BBC-8562-391F475F3F39}"/>
    <dgm:cxn modelId="{AB36C1C9-8C72-426B-A0EC-6C06868D31CB}" srcId="{373E9115-6E1C-4580-9C85-2764EA2EB836}" destId="{87936B28-28BA-4C08-83C6-366DFFDDD540}" srcOrd="2" destOrd="0" parTransId="{BA8EDD5F-EB2A-4F80-9855-F2FCA5448712}" sibTransId="{7022C293-0C9D-4602-B772-7CF05C27333C}"/>
    <dgm:cxn modelId="{2C813619-80A1-4B13-8C20-CD047AB0B3F6}" srcId="{F15C3E3E-172D-4523-8779-CC5B96321C56}" destId="{4CD93742-915C-4EEC-A87F-B20613161246}" srcOrd="2" destOrd="0" parTransId="{6F534117-DF1C-445F-ADD1-3F902455F9E4}" sibTransId="{50F8A76D-0FD6-456C-A797-7CF6335DA0F3}"/>
    <dgm:cxn modelId="{52D98D4B-70DB-4A30-87ED-38B4D51E913C}" type="presOf" srcId="{4A98371B-D498-4200-AB21-30582694DC10}" destId="{8DCDD7CF-6A44-4CB2-8B2B-5D3FB24C7631}" srcOrd="0" destOrd="0" presId="urn:microsoft.com/office/officeart/2005/8/layout/lProcess3"/>
    <dgm:cxn modelId="{781A85DC-3499-43B0-8E99-F800A36FED9E}" srcId="{B875AD4A-37B8-4E02-AC05-38B543C4CEA7}" destId="{17CFBF91-A893-4565-80A9-442FB16D5509}" srcOrd="0" destOrd="0" parTransId="{BEB0466B-E56B-4A94-8063-792A58D55B95}" sibTransId="{D80993B4-540E-4055-9F3A-6701C9BDD523}"/>
    <dgm:cxn modelId="{CCBBEEE6-C4F4-474B-8A04-3BD5C2E86095}" type="presOf" srcId="{7C319481-4B02-4C7C-B679-06D7B22412D2}" destId="{BC20138F-C505-4632-B639-F4249CD6E521}" srcOrd="0" destOrd="0" presId="urn:microsoft.com/office/officeart/2005/8/layout/lProcess3"/>
    <dgm:cxn modelId="{92E64097-17A0-434B-8472-F6632AAB68F5}" type="presOf" srcId="{17CFBF91-A893-4565-80A9-442FB16D5509}" destId="{16BBF236-2096-4819-951D-36F41A25E271}" srcOrd="0" destOrd="0" presId="urn:microsoft.com/office/officeart/2005/8/layout/lProcess3"/>
    <dgm:cxn modelId="{0B5066CD-A5C5-4AD2-9249-0740ED30611A}" srcId="{60334616-58AD-4E5C-8CC6-2A0C7E2A7BA7}" destId="{4A98371B-D498-4200-AB21-30582694DC10}" srcOrd="0" destOrd="0" parTransId="{1139DD6D-6886-4ED5-A38E-45482AC39958}" sibTransId="{0B32A3B6-111F-4FE3-831E-EDAAD5714BD4}"/>
    <dgm:cxn modelId="{9A233AF1-E0EE-4F33-B926-6B52393E4FE7}" type="presOf" srcId="{4BFB3347-903F-4A81-A784-A895122EB841}" destId="{03C27A8E-C3A1-4DE2-BD74-D5D6EDB5FD57}" srcOrd="0" destOrd="0" presId="urn:microsoft.com/office/officeart/2005/8/layout/lProcess3"/>
    <dgm:cxn modelId="{BF17852F-4454-41EA-BF6B-9D453C506714}" srcId="{F15C3E3E-172D-4523-8779-CC5B96321C56}" destId="{E0CB71E9-9C90-402C-9625-109172D6E552}" srcOrd="1" destOrd="0" parTransId="{BA4560C7-0360-48D3-A331-A9419D5805C5}" sibTransId="{D382466C-AEB4-4470-83F9-3B793A3D7C03}"/>
    <dgm:cxn modelId="{6B158490-3C91-4D41-B0BF-7F8B48CF3E36}" srcId="{F5146016-E43A-4ABD-A9FA-6CD0D3587943}" destId="{01B3E7B5-A041-4CCB-A21F-115E221B7E26}" srcOrd="1" destOrd="0" parTransId="{607D340C-7F22-4592-A8AF-DE3B5117E952}" sibTransId="{576F5F47-6296-449C-A963-B0C6B8EC0CE4}"/>
    <dgm:cxn modelId="{2904FCB2-3483-436C-B247-30B09DE3AD89}" srcId="{60334616-58AD-4E5C-8CC6-2A0C7E2A7BA7}" destId="{3A24C52C-1AB0-461F-80ED-093EC6B9D5B1}" srcOrd="1" destOrd="0" parTransId="{CFB11D21-8393-44E8-89C8-926F12410386}" sibTransId="{AB669B19-B36E-441A-BF29-FC864E5BE52D}"/>
    <dgm:cxn modelId="{9D2FE6BD-6A78-4CA2-A250-B4A1544E058B}" type="presOf" srcId="{4CD93742-915C-4EEC-A87F-B20613161246}" destId="{C081971B-EAA4-44EC-A447-8C6332A2D2E7}" srcOrd="0" destOrd="0" presId="urn:microsoft.com/office/officeart/2005/8/layout/lProcess3"/>
    <dgm:cxn modelId="{FEE14E6F-D01C-42CB-8E0F-91CDCBAD644D}" type="presOf" srcId="{01B3E7B5-A041-4CCB-A21F-115E221B7E26}" destId="{FA06B5C0-16CB-45ED-BF70-556BFD772558}" srcOrd="0" destOrd="0" presId="urn:microsoft.com/office/officeart/2005/8/layout/lProcess3"/>
    <dgm:cxn modelId="{37467925-81CF-4EFF-94EA-6E1FBB55C148}" type="presOf" srcId="{8A14AB0B-8442-42A7-AC54-D0E703A45227}" destId="{1E1646CB-4065-47AB-A705-5511EC842205}" srcOrd="0" destOrd="0" presId="urn:microsoft.com/office/officeart/2005/8/layout/lProcess3"/>
    <dgm:cxn modelId="{A5B9621C-D11B-4EE8-B610-0D7810D5F4EB}" srcId="{F15C3E3E-172D-4523-8779-CC5B96321C56}" destId="{373E9115-6E1C-4580-9C85-2764EA2EB836}" srcOrd="5" destOrd="0" parTransId="{BC0BC1B5-B192-4B2E-9071-AD1579B9E31C}" sibTransId="{BF22DBB1-F759-4191-BA0A-7D16F16A24CF}"/>
    <dgm:cxn modelId="{7B4C5115-22CA-4971-A4FF-45504B9F8041}" type="presOf" srcId="{60334616-58AD-4E5C-8CC6-2A0C7E2A7BA7}" destId="{E44885AC-3919-4C3E-AE94-D83DCE05038F}" srcOrd="0" destOrd="0" presId="urn:microsoft.com/office/officeart/2005/8/layout/lProcess3"/>
    <dgm:cxn modelId="{5C9FE038-1CC6-454B-B848-3DD8D2283785}" type="presOf" srcId="{E0CB71E9-9C90-402C-9625-109172D6E552}" destId="{389CB205-BFA4-45A0-8A7C-41C56E579E79}" srcOrd="0" destOrd="0" presId="urn:microsoft.com/office/officeart/2005/8/layout/lProcess3"/>
    <dgm:cxn modelId="{9D0CE737-CEBD-4665-A75A-4A074D0D3B5E}" srcId="{373E9115-6E1C-4580-9C85-2764EA2EB836}" destId="{7A5FBD0A-F9E9-4B4A-9EFA-B6B074B9BF24}" srcOrd="1" destOrd="0" parTransId="{8DA91D4B-2BD3-4EEC-ADB7-74E4CD7B2E68}" sibTransId="{99C459CB-3E03-4276-8667-04A1996C692D}"/>
    <dgm:cxn modelId="{C35CB835-1BEC-408C-93AA-4B027C768441}" srcId="{F15C3E3E-172D-4523-8779-CC5B96321C56}" destId="{B875AD4A-37B8-4E02-AC05-38B543C4CEA7}" srcOrd="0" destOrd="0" parTransId="{C21F847D-3086-40C1-B28B-472B0FCDB978}" sibTransId="{B396C639-841E-48DB-AC08-B72B321CF478}"/>
    <dgm:cxn modelId="{16F3894D-D999-43A9-985E-78A0B6762BCC}" srcId="{E0CB71E9-9C90-402C-9625-109172D6E552}" destId="{4BFB3347-903F-4A81-A784-A895122EB841}" srcOrd="0" destOrd="0" parTransId="{AA0FBEF4-6B3A-4640-BB89-29407F9F1AAA}" sibTransId="{390EE4B4-CA5E-4148-9167-F00E953A984F}"/>
    <dgm:cxn modelId="{0AE129E0-E03C-43C7-A693-F272C0B88C1A}" srcId="{E0CB71E9-9C90-402C-9625-109172D6E552}" destId="{2F495A00-37D2-480C-B0C4-650CEA46EA1A}" srcOrd="1" destOrd="0" parTransId="{6B252AF0-8840-46DA-82E0-F5A0C8FD8103}" sibTransId="{22F88015-694E-4DBD-90B5-D7FDA2D6A137}"/>
    <dgm:cxn modelId="{D75D2902-6D27-4960-ADCB-5B0E9DF8DAED}" srcId="{F15C3E3E-172D-4523-8779-CC5B96321C56}" destId="{60334616-58AD-4E5C-8CC6-2A0C7E2A7BA7}" srcOrd="4" destOrd="0" parTransId="{2F2068D6-11DA-4067-9578-70EA89DC7238}" sibTransId="{AF3D3112-83DD-4F4C-9150-E056F450EE3D}"/>
    <dgm:cxn modelId="{03BBD503-1D10-4EA7-BDEC-ED3C035C3004}" srcId="{E0CB71E9-9C90-402C-9625-109172D6E552}" destId="{5D4AAF9A-63E7-4E10-AA15-1F7FBD29A222}" srcOrd="2" destOrd="0" parTransId="{9EFB84F8-FE0F-4C74-876B-896122C27BAF}" sibTransId="{D4F44856-6AB7-41F8-A12E-0EA47695AA45}"/>
    <dgm:cxn modelId="{2031C3EF-B969-42AD-92A9-FCD372CAEDE6}" type="presOf" srcId="{F5146016-E43A-4ABD-A9FA-6CD0D3587943}" destId="{3A0225D4-6487-4DF3-B5BE-021F62C45EED}" srcOrd="0" destOrd="0" presId="urn:microsoft.com/office/officeart/2005/8/layout/lProcess3"/>
    <dgm:cxn modelId="{F7B534C1-F672-43B7-98BD-4679CFEDD25D}" type="presOf" srcId="{8B68CD5E-5F71-40E1-8141-0CB61BA12AD4}" destId="{9A8E823B-AC05-42BB-9FDB-19D7018212C9}" srcOrd="0" destOrd="0" presId="urn:microsoft.com/office/officeart/2005/8/layout/lProcess3"/>
    <dgm:cxn modelId="{84DA3913-D12C-44C9-9F75-12E7DA4A64FF}" type="presOf" srcId="{B875AD4A-37B8-4E02-AC05-38B543C4CEA7}" destId="{B809D29B-4C63-4588-8FF7-0BB39653720F}" srcOrd="0" destOrd="0" presId="urn:microsoft.com/office/officeart/2005/8/layout/lProcess3"/>
    <dgm:cxn modelId="{654972DA-ABCA-4896-8417-73F062DA89C8}" srcId="{B875AD4A-37B8-4E02-AC05-38B543C4CEA7}" destId="{FC578D61-AABD-4F97-8D65-058E0F0006FD}" srcOrd="1" destOrd="0" parTransId="{01053C20-6E0D-4ED3-AF01-7D6326B7D33A}" sibTransId="{E0A933E5-C80D-4CD6-9092-A5C56497AE3A}"/>
    <dgm:cxn modelId="{B4E06EBA-D883-4D1A-8021-EC6CC99405B6}" srcId="{F5146016-E43A-4ABD-A9FA-6CD0D3587943}" destId="{6F02C780-9599-4F37-905E-B22571E8A324}" srcOrd="0" destOrd="0" parTransId="{70710DD9-E610-47D6-AC94-AC388472091E}" sibTransId="{A55E3849-85E7-4DB1-916D-DF8FE837035C}"/>
    <dgm:cxn modelId="{2D74A227-0C04-4493-9F17-E31C0E477899}" type="presOf" srcId="{6F02C780-9599-4F37-905E-B22571E8A324}" destId="{63EE9848-843B-4ADC-B823-89637527BD70}" srcOrd="0" destOrd="0" presId="urn:microsoft.com/office/officeart/2005/8/layout/lProcess3"/>
    <dgm:cxn modelId="{26866BDF-EC9E-4A41-A476-070E85275B48}" srcId="{4CD93742-915C-4EEC-A87F-B20613161246}" destId="{7C319481-4B02-4C7C-B679-06D7B22412D2}" srcOrd="2" destOrd="0" parTransId="{1B3A6FEE-670C-49DC-B976-F8A4F635F6D6}" sibTransId="{7A3A0C93-5690-41A3-9412-A66BD89D680F}"/>
    <dgm:cxn modelId="{B5BE0E3E-98B7-475C-A5E6-E2DD1FDFB5C6}" type="presOf" srcId="{373E9115-6E1C-4580-9C85-2764EA2EB836}" destId="{E2844113-10F8-4029-BDB0-210A418B76F9}" srcOrd="0" destOrd="0" presId="urn:microsoft.com/office/officeart/2005/8/layout/lProcess3"/>
    <dgm:cxn modelId="{EA03120A-1E4A-4537-883F-6FE115B167F7}" type="presOf" srcId="{7A5FBD0A-F9E9-4B4A-9EFA-B6B074B9BF24}" destId="{D3062AAB-7232-4701-9B0A-3DADB4411D80}" srcOrd="0" destOrd="0" presId="urn:microsoft.com/office/officeart/2005/8/layout/lProcess3"/>
    <dgm:cxn modelId="{7D41D65E-4A7B-4447-87D5-CC8E73A76EDB}" type="presOf" srcId="{2F495A00-37D2-480C-B0C4-650CEA46EA1A}" destId="{B4F753D4-80CA-49A3-B8EA-AA9131C91E4F}" srcOrd="0" destOrd="0" presId="urn:microsoft.com/office/officeart/2005/8/layout/lProcess3"/>
    <dgm:cxn modelId="{3A157DBC-FBD7-444C-A483-F57B3BEBA4D4}" srcId="{373E9115-6E1C-4580-9C85-2764EA2EB836}" destId="{6B9ED529-0B36-40D4-A642-17E9642F2C1A}" srcOrd="0" destOrd="0" parTransId="{A11E72EE-963C-4936-9185-9148BDB4D6E3}" sibTransId="{7628FFBD-09E0-459B-90AB-794AD8C90EC7}"/>
    <dgm:cxn modelId="{85C020F8-E723-4DE2-940E-27B5B98F54DB}" type="presOf" srcId="{F15C3E3E-172D-4523-8779-CC5B96321C56}" destId="{8892D8B3-B02F-4765-8E51-77680E37AD90}" srcOrd="0" destOrd="0" presId="urn:microsoft.com/office/officeart/2005/8/layout/lProcess3"/>
    <dgm:cxn modelId="{92273B51-8FF3-4C5A-A5D5-AFA2E23217F0}" type="presOf" srcId="{3A24C52C-1AB0-461F-80ED-093EC6B9D5B1}" destId="{DB39562E-0493-4864-9865-6793231A796E}" srcOrd="0" destOrd="0" presId="urn:microsoft.com/office/officeart/2005/8/layout/lProcess3"/>
    <dgm:cxn modelId="{D6C5FC87-6389-445C-B1C4-D4CED72EF51D}" type="presOf" srcId="{87936B28-28BA-4C08-83C6-366DFFDDD540}" destId="{2F057D31-8B8E-4423-B4FC-E205B2C8C55F}" srcOrd="0" destOrd="0" presId="urn:microsoft.com/office/officeart/2005/8/layout/lProcess3"/>
    <dgm:cxn modelId="{E7FEE82E-B1F1-4E39-8E23-F479D695D4AF}" srcId="{4CD93742-915C-4EEC-A87F-B20613161246}" destId="{8B68CD5E-5F71-40E1-8141-0CB61BA12AD4}" srcOrd="1" destOrd="0" parTransId="{548F29E2-91BF-4852-81E8-A902DFD4DC25}" sibTransId="{7538C759-4C21-4A99-B957-7DE775528810}"/>
    <dgm:cxn modelId="{C6B8F70F-1489-4E3F-97F6-E74CF7D64C75}" type="presOf" srcId="{6B9ED529-0B36-40D4-A642-17E9642F2C1A}" destId="{C04F19D0-88A6-4E53-B42C-007B749527E2}" srcOrd="0" destOrd="0" presId="urn:microsoft.com/office/officeart/2005/8/layout/lProcess3"/>
    <dgm:cxn modelId="{2AD688F5-4535-49A4-BCA2-6D08F35D6A56}" type="presOf" srcId="{FC578D61-AABD-4F97-8D65-058E0F0006FD}" destId="{97DA1714-B442-4091-ADE6-A4AD56F85E8B}" srcOrd="0" destOrd="0" presId="urn:microsoft.com/office/officeart/2005/8/layout/lProcess3"/>
    <dgm:cxn modelId="{C62C8C26-D516-4C57-AB50-699C82D073C7}" type="presParOf" srcId="{8892D8B3-B02F-4765-8E51-77680E37AD90}" destId="{11F76930-ACF5-4A83-9253-9DD163C19316}" srcOrd="0" destOrd="0" presId="urn:microsoft.com/office/officeart/2005/8/layout/lProcess3"/>
    <dgm:cxn modelId="{D8C40394-F470-4D33-9113-EB4420486868}" type="presParOf" srcId="{11F76930-ACF5-4A83-9253-9DD163C19316}" destId="{B809D29B-4C63-4588-8FF7-0BB39653720F}" srcOrd="0" destOrd="0" presId="urn:microsoft.com/office/officeart/2005/8/layout/lProcess3"/>
    <dgm:cxn modelId="{B512789E-69C0-4804-8CB3-6D99D621C7B6}" type="presParOf" srcId="{11F76930-ACF5-4A83-9253-9DD163C19316}" destId="{2610C7D1-60D1-415B-A59E-25B6553D37B1}" srcOrd="1" destOrd="0" presId="urn:microsoft.com/office/officeart/2005/8/layout/lProcess3"/>
    <dgm:cxn modelId="{D5E7DD73-45AB-46D2-BBDC-412A67D79294}" type="presParOf" srcId="{11F76930-ACF5-4A83-9253-9DD163C19316}" destId="{16BBF236-2096-4819-951D-36F41A25E271}" srcOrd="2" destOrd="0" presId="urn:microsoft.com/office/officeart/2005/8/layout/lProcess3"/>
    <dgm:cxn modelId="{D756E814-33DD-49E3-A875-6760B854AD07}" type="presParOf" srcId="{11F76930-ACF5-4A83-9253-9DD163C19316}" destId="{899C30B0-3F5D-4D0D-91A1-6B12EC11D709}" srcOrd="3" destOrd="0" presId="urn:microsoft.com/office/officeart/2005/8/layout/lProcess3"/>
    <dgm:cxn modelId="{8DCF1789-B2F8-4B0E-A7B7-0C98A1861485}" type="presParOf" srcId="{11F76930-ACF5-4A83-9253-9DD163C19316}" destId="{97DA1714-B442-4091-ADE6-A4AD56F85E8B}" srcOrd="4" destOrd="0" presId="urn:microsoft.com/office/officeart/2005/8/layout/lProcess3"/>
    <dgm:cxn modelId="{A0B5D14A-2578-41D7-94D5-F721141B9413}" type="presParOf" srcId="{8892D8B3-B02F-4765-8E51-77680E37AD90}" destId="{6FCF1610-3F73-4ADB-B897-7B24F481C647}" srcOrd="1" destOrd="0" presId="urn:microsoft.com/office/officeart/2005/8/layout/lProcess3"/>
    <dgm:cxn modelId="{09391C59-717D-479E-B356-873AC8651E39}" type="presParOf" srcId="{8892D8B3-B02F-4765-8E51-77680E37AD90}" destId="{95A73C3F-F527-4FCD-992C-955AF82AA74B}" srcOrd="2" destOrd="0" presId="urn:microsoft.com/office/officeart/2005/8/layout/lProcess3"/>
    <dgm:cxn modelId="{C09A13AA-17F1-4244-B376-4A6230956EB8}" type="presParOf" srcId="{95A73C3F-F527-4FCD-992C-955AF82AA74B}" destId="{389CB205-BFA4-45A0-8A7C-41C56E579E79}" srcOrd="0" destOrd="0" presId="urn:microsoft.com/office/officeart/2005/8/layout/lProcess3"/>
    <dgm:cxn modelId="{E4342789-0837-42B1-BEC5-63324291FF6A}" type="presParOf" srcId="{95A73C3F-F527-4FCD-992C-955AF82AA74B}" destId="{A1E482FE-30AC-48ED-B52C-21C07B91950D}" srcOrd="1" destOrd="0" presId="urn:microsoft.com/office/officeart/2005/8/layout/lProcess3"/>
    <dgm:cxn modelId="{543F4050-863F-43EF-80E4-95CFFA4FC701}" type="presParOf" srcId="{95A73C3F-F527-4FCD-992C-955AF82AA74B}" destId="{03C27A8E-C3A1-4DE2-BD74-D5D6EDB5FD57}" srcOrd="2" destOrd="0" presId="urn:microsoft.com/office/officeart/2005/8/layout/lProcess3"/>
    <dgm:cxn modelId="{A2951F6A-15FB-4118-AD11-3E15CEE14573}" type="presParOf" srcId="{95A73C3F-F527-4FCD-992C-955AF82AA74B}" destId="{D368F7AE-7307-4BD4-8E0F-F02E70EDC5D8}" srcOrd="3" destOrd="0" presId="urn:microsoft.com/office/officeart/2005/8/layout/lProcess3"/>
    <dgm:cxn modelId="{D33AE2BC-17DC-4A9C-A86C-2E8D6D8D2CD9}" type="presParOf" srcId="{95A73C3F-F527-4FCD-992C-955AF82AA74B}" destId="{B4F753D4-80CA-49A3-B8EA-AA9131C91E4F}" srcOrd="4" destOrd="0" presId="urn:microsoft.com/office/officeart/2005/8/layout/lProcess3"/>
    <dgm:cxn modelId="{9120A4E5-A746-4D21-93B4-EC6FE94DC9B7}" type="presParOf" srcId="{95A73C3F-F527-4FCD-992C-955AF82AA74B}" destId="{3C8B7078-0CAC-4AB2-8C70-B34FB299C4DD}" srcOrd="5" destOrd="0" presId="urn:microsoft.com/office/officeart/2005/8/layout/lProcess3"/>
    <dgm:cxn modelId="{2D025720-0F80-4FA4-A3E6-C412DD893ACF}" type="presParOf" srcId="{95A73C3F-F527-4FCD-992C-955AF82AA74B}" destId="{04F95CF5-9C7D-4EE9-A6DE-637F22B47E93}" srcOrd="6" destOrd="0" presId="urn:microsoft.com/office/officeart/2005/8/layout/lProcess3"/>
    <dgm:cxn modelId="{E217EADA-8585-48E3-A5E7-A2D9009AA5E2}" type="presParOf" srcId="{8892D8B3-B02F-4765-8E51-77680E37AD90}" destId="{5568A229-50BF-43FC-A94C-3BE2D30D4E5B}" srcOrd="3" destOrd="0" presId="urn:microsoft.com/office/officeart/2005/8/layout/lProcess3"/>
    <dgm:cxn modelId="{F8CBE43C-91B6-4362-AAB8-20EE71DAA498}" type="presParOf" srcId="{8892D8B3-B02F-4765-8E51-77680E37AD90}" destId="{A39BDF74-86C8-4B44-A2FD-D24CCDD30DE9}" srcOrd="4" destOrd="0" presId="urn:microsoft.com/office/officeart/2005/8/layout/lProcess3"/>
    <dgm:cxn modelId="{F6701639-5444-407D-8FF3-6FCB46C40150}" type="presParOf" srcId="{A39BDF74-86C8-4B44-A2FD-D24CCDD30DE9}" destId="{C081971B-EAA4-44EC-A447-8C6332A2D2E7}" srcOrd="0" destOrd="0" presId="urn:microsoft.com/office/officeart/2005/8/layout/lProcess3"/>
    <dgm:cxn modelId="{87FC5441-4351-4043-BDB6-1FB9D3FF0AD7}" type="presParOf" srcId="{A39BDF74-86C8-4B44-A2FD-D24CCDD30DE9}" destId="{3FF57970-384A-442E-822B-AB803F61F16C}" srcOrd="1" destOrd="0" presId="urn:microsoft.com/office/officeart/2005/8/layout/lProcess3"/>
    <dgm:cxn modelId="{781CE72E-DA12-46E5-99EC-F3F6CCFB70F1}" type="presParOf" srcId="{A39BDF74-86C8-4B44-A2FD-D24CCDD30DE9}" destId="{1E1646CB-4065-47AB-A705-5511EC842205}" srcOrd="2" destOrd="0" presId="urn:microsoft.com/office/officeart/2005/8/layout/lProcess3"/>
    <dgm:cxn modelId="{4880DE0C-DC67-42ED-A85E-81887CA882A9}" type="presParOf" srcId="{A39BDF74-86C8-4B44-A2FD-D24CCDD30DE9}" destId="{1CA0F18C-8833-4731-98BD-4EC80A52FF5F}" srcOrd="3" destOrd="0" presId="urn:microsoft.com/office/officeart/2005/8/layout/lProcess3"/>
    <dgm:cxn modelId="{FE0848CE-7812-4D68-9BB5-847A6BABF1FD}" type="presParOf" srcId="{A39BDF74-86C8-4B44-A2FD-D24CCDD30DE9}" destId="{9A8E823B-AC05-42BB-9FDB-19D7018212C9}" srcOrd="4" destOrd="0" presId="urn:microsoft.com/office/officeart/2005/8/layout/lProcess3"/>
    <dgm:cxn modelId="{D84CB819-FE07-4F95-B844-6826E38759B0}" type="presParOf" srcId="{A39BDF74-86C8-4B44-A2FD-D24CCDD30DE9}" destId="{6147CF32-B057-4F63-A2B0-33D5803B6996}" srcOrd="5" destOrd="0" presId="urn:microsoft.com/office/officeart/2005/8/layout/lProcess3"/>
    <dgm:cxn modelId="{0AAD7F78-DCD4-4E1C-8BA4-478A57F76930}" type="presParOf" srcId="{A39BDF74-86C8-4B44-A2FD-D24CCDD30DE9}" destId="{BC20138F-C505-4632-B639-F4249CD6E521}" srcOrd="6" destOrd="0" presId="urn:microsoft.com/office/officeart/2005/8/layout/lProcess3"/>
    <dgm:cxn modelId="{1096E7EB-1B42-4B78-B8DF-000EC5B99E6F}" type="presParOf" srcId="{8892D8B3-B02F-4765-8E51-77680E37AD90}" destId="{BE28BE19-717B-41DE-A8E3-ABFCC0D36773}" srcOrd="5" destOrd="0" presId="urn:microsoft.com/office/officeart/2005/8/layout/lProcess3"/>
    <dgm:cxn modelId="{D35B533B-E915-4C39-A7C9-B230F3226A4E}" type="presParOf" srcId="{8892D8B3-B02F-4765-8E51-77680E37AD90}" destId="{16474D30-2B98-4699-B9F4-E4032110439C}" srcOrd="6" destOrd="0" presId="urn:microsoft.com/office/officeart/2005/8/layout/lProcess3"/>
    <dgm:cxn modelId="{BE9531AA-0220-4CF2-A51D-9296657B9066}" type="presParOf" srcId="{16474D30-2B98-4699-B9F4-E4032110439C}" destId="{3A0225D4-6487-4DF3-B5BE-021F62C45EED}" srcOrd="0" destOrd="0" presId="urn:microsoft.com/office/officeart/2005/8/layout/lProcess3"/>
    <dgm:cxn modelId="{4C6ED7B8-9679-486A-872A-F211011139C9}" type="presParOf" srcId="{16474D30-2B98-4699-B9F4-E4032110439C}" destId="{1873B6A4-FF41-45FB-B1DE-B3CF42963A3E}" srcOrd="1" destOrd="0" presId="urn:microsoft.com/office/officeart/2005/8/layout/lProcess3"/>
    <dgm:cxn modelId="{5A6C8584-2099-464E-9D8F-FFFE03865798}" type="presParOf" srcId="{16474D30-2B98-4699-B9F4-E4032110439C}" destId="{63EE9848-843B-4ADC-B823-89637527BD70}" srcOrd="2" destOrd="0" presId="urn:microsoft.com/office/officeart/2005/8/layout/lProcess3"/>
    <dgm:cxn modelId="{9E3999C6-F877-4AB9-98C1-A874A30FEBBF}" type="presParOf" srcId="{16474D30-2B98-4699-B9F4-E4032110439C}" destId="{B02A7358-4F81-4DCB-9B01-ED05FB62526D}" srcOrd="3" destOrd="0" presId="urn:microsoft.com/office/officeart/2005/8/layout/lProcess3"/>
    <dgm:cxn modelId="{3BD41A16-DE45-4E92-A1BB-7E5410FD99DD}" type="presParOf" srcId="{16474D30-2B98-4699-B9F4-E4032110439C}" destId="{FA06B5C0-16CB-45ED-BF70-556BFD772558}" srcOrd="4" destOrd="0" presId="urn:microsoft.com/office/officeart/2005/8/layout/lProcess3"/>
    <dgm:cxn modelId="{378946C4-F6D0-48FB-8596-4104DA95852F}" type="presParOf" srcId="{8892D8B3-B02F-4765-8E51-77680E37AD90}" destId="{7561A594-4646-4A7D-B0BC-C33C4F6E8CE1}" srcOrd="7" destOrd="0" presId="urn:microsoft.com/office/officeart/2005/8/layout/lProcess3"/>
    <dgm:cxn modelId="{17CC75B4-DE47-45B7-AFC2-B9A4CA9601D6}" type="presParOf" srcId="{8892D8B3-B02F-4765-8E51-77680E37AD90}" destId="{C310A606-77C9-4E93-AED4-485FDD36A3F8}" srcOrd="8" destOrd="0" presId="urn:microsoft.com/office/officeart/2005/8/layout/lProcess3"/>
    <dgm:cxn modelId="{3CA897E5-719F-43D1-80E3-44C3267F282E}" type="presParOf" srcId="{C310A606-77C9-4E93-AED4-485FDD36A3F8}" destId="{E44885AC-3919-4C3E-AE94-D83DCE05038F}" srcOrd="0" destOrd="0" presId="urn:microsoft.com/office/officeart/2005/8/layout/lProcess3"/>
    <dgm:cxn modelId="{F5DD2CD9-4EF4-470F-8E24-AB7CB47C1B67}" type="presParOf" srcId="{C310A606-77C9-4E93-AED4-485FDD36A3F8}" destId="{B3691F55-FB1F-41E4-B670-81D72D68A13F}" srcOrd="1" destOrd="0" presId="urn:microsoft.com/office/officeart/2005/8/layout/lProcess3"/>
    <dgm:cxn modelId="{10A7522D-49C4-471E-8481-D47A9CB3B2FD}" type="presParOf" srcId="{C310A606-77C9-4E93-AED4-485FDD36A3F8}" destId="{8DCDD7CF-6A44-4CB2-8B2B-5D3FB24C7631}" srcOrd="2" destOrd="0" presId="urn:microsoft.com/office/officeart/2005/8/layout/lProcess3"/>
    <dgm:cxn modelId="{3C9E4DBF-FE5A-4E8C-A49F-72517E528B7C}" type="presParOf" srcId="{C310A606-77C9-4E93-AED4-485FDD36A3F8}" destId="{D3BB1FE1-3141-4CD8-88E9-4E382E7287F8}" srcOrd="3" destOrd="0" presId="urn:microsoft.com/office/officeart/2005/8/layout/lProcess3"/>
    <dgm:cxn modelId="{8938BFC8-1CA3-40D8-84E8-86923DDB9DE3}" type="presParOf" srcId="{C310A606-77C9-4E93-AED4-485FDD36A3F8}" destId="{DB39562E-0493-4864-9865-6793231A796E}" srcOrd="4" destOrd="0" presId="urn:microsoft.com/office/officeart/2005/8/layout/lProcess3"/>
    <dgm:cxn modelId="{F173E660-63F6-470B-845B-20498AF9D8E5}" type="presParOf" srcId="{8892D8B3-B02F-4765-8E51-77680E37AD90}" destId="{C0279A27-E5D1-48B8-AAC2-607293577959}" srcOrd="9" destOrd="0" presId="urn:microsoft.com/office/officeart/2005/8/layout/lProcess3"/>
    <dgm:cxn modelId="{A22ED69E-26E3-4D8F-9C1A-7B155A85F4B5}" type="presParOf" srcId="{8892D8B3-B02F-4765-8E51-77680E37AD90}" destId="{1DDBE42C-F3EA-4C19-8EE7-67467B986E36}" srcOrd="10" destOrd="0" presId="urn:microsoft.com/office/officeart/2005/8/layout/lProcess3"/>
    <dgm:cxn modelId="{284287F3-6C8F-424D-B8F1-51BF5AD51A1E}" type="presParOf" srcId="{1DDBE42C-F3EA-4C19-8EE7-67467B986E36}" destId="{E2844113-10F8-4029-BDB0-210A418B76F9}" srcOrd="0" destOrd="0" presId="urn:microsoft.com/office/officeart/2005/8/layout/lProcess3"/>
    <dgm:cxn modelId="{CC8AEFE4-C64A-4AAB-9183-0DCCF834FD89}" type="presParOf" srcId="{1DDBE42C-F3EA-4C19-8EE7-67467B986E36}" destId="{FFD89B55-7004-462D-BA3D-17EB5D942149}" srcOrd="1" destOrd="0" presId="urn:microsoft.com/office/officeart/2005/8/layout/lProcess3"/>
    <dgm:cxn modelId="{3485290D-B35F-46DD-82E3-1098E30A3EC8}" type="presParOf" srcId="{1DDBE42C-F3EA-4C19-8EE7-67467B986E36}" destId="{C04F19D0-88A6-4E53-B42C-007B749527E2}" srcOrd="2" destOrd="0" presId="urn:microsoft.com/office/officeart/2005/8/layout/lProcess3"/>
    <dgm:cxn modelId="{CADE5E30-556F-4586-B8FF-0DCE764C533C}" type="presParOf" srcId="{1DDBE42C-F3EA-4C19-8EE7-67467B986E36}" destId="{B6630C0B-43FD-4F42-B8D5-E4B5B0AE4877}" srcOrd="3" destOrd="0" presId="urn:microsoft.com/office/officeart/2005/8/layout/lProcess3"/>
    <dgm:cxn modelId="{1A677A77-820F-47B5-A2F0-F3C295F36BF2}" type="presParOf" srcId="{1DDBE42C-F3EA-4C19-8EE7-67467B986E36}" destId="{D3062AAB-7232-4701-9B0A-3DADB4411D80}" srcOrd="4" destOrd="0" presId="urn:microsoft.com/office/officeart/2005/8/layout/lProcess3"/>
    <dgm:cxn modelId="{E59FC19D-5CF5-4F9A-B574-8D2165019D7F}" type="presParOf" srcId="{1DDBE42C-F3EA-4C19-8EE7-67467B986E36}" destId="{A741CFAE-ECFC-4D51-B26B-4B86DFB38D7A}" srcOrd="5" destOrd="0" presId="urn:microsoft.com/office/officeart/2005/8/layout/lProcess3"/>
    <dgm:cxn modelId="{C83ED060-E7BB-4F5D-BFE2-EC14D14257AE}" type="presParOf" srcId="{1DDBE42C-F3EA-4C19-8EE7-67467B986E36}" destId="{2F057D31-8B8E-4423-B4FC-E205B2C8C55F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15E1089-1AEA-420E-8158-922C41C4ED5E}" type="doc">
      <dgm:prSet loTypeId="urn:microsoft.com/office/officeart/2005/8/layout/vList4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4208E3D-3194-41DA-8BC1-1391C1F011BF}">
      <dgm:prSet phldrT="[Text]"/>
      <dgm:spPr/>
      <dgm:t>
        <a:bodyPr/>
        <a:lstStyle/>
        <a:p>
          <a:r>
            <a:rPr lang="en-US" dirty="0" smtClean="0"/>
            <a:t>Scheme &lt;Rural: IAY-&gt; PMAY_G&gt;</a:t>
          </a:r>
          <a:endParaRPr lang="en-US" dirty="0"/>
        </a:p>
      </dgm:t>
    </dgm:pt>
    <dgm:pt modelId="{FAB9F6B5-B8A7-4232-A295-53CDCA0F0362}" type="parTrans" cxnId="{FF777869-3619-4634-9F6F-C80177156FB0}">
      <dgm:prSet/>
      <dgm:spPr/>
      <dgm:t>
        <a:bodyPr/>
        <a:lstStyle/>
        <a:p>
          <a:endParaRPr lang="en-US"/>
        </a:p>
      </dgm:t>
    </dgm:pt>
    <dgm:pt modelId="{E9B46B44-A50A-42EC-A993-666D416E6CEC}" type="sibTrans" cxnId="{FF777869-3619-4634-9F6F-C80177156FB0}">
      <dgm:prSet/>
      <dgm:spPr/>
      <dgm:t>
        <a:bodyPr/>
        <a:lstStyle/>
        <a:p>
          <a:endParaRPr lang="en-US"/>
        </a:p>
      </dgm:t>
    </dgm:pt>
    <dgm:pt modelId="{918D2785-A3B8-42FB-8D1C-1F2D019FA81F}">
      <dgm:prSet phldrT="[Text]"/>
      <dgm:spPr/>
      <dgm:t>
        <a:bodyPr/>
        <a:lstStyle/>
        <a:p>
          <a:r>
            <a:rPr lang="en-US" dirty="0" smtClean="0"/>
            <a:t>PMAY-Urban (2015-FY22) 100% housing to all</a:t>
          </a:r>
          <a:endParaRPr lang="en-US" dirty="0"/>
        </a:p>
      </dgm:t>
    </dgm:pt>
    <dgm:pt modelId="{1A2B5F8C-EB13-4BF1-A4B7-6028434C3D05}" type="parTrans" cxnId="{F85BC30F-9197-4DB4-B401-A8A6829D04C2}">
      <dgm:prSet/>
      <dgm:spPr/>
      <dgm:t>
        <a:bodyPr/>
        <a:lstStyle/>
        <a:p>
          <a:endParaRPr lang="en-US"/>
        </a:p>
      </dgm:t>
    </dgm:pt>
    <dgm:pt modelId="{7E22A8CB-FB4E-488F-972F-56D8A8E24055}" type="sibTrans" cxnId="{F85BC30F-9197-4DB4-B401-A8A6829D04C2}">
      <dgm:prSet/>
      <dgm:spPr/>
      <dgm:t>
        <a:bodyPr/>
        <a:lstStyle/>
        <a:p>
          <a:endParaRPr lang="en-US"/>
        </a:p>
      </dgm:t>
    </dgm:pt>
    <dgm:pt modelId="{AB37ABD3-A60D-4044-8954-316DB4BE3694}">
      <dgm:prSet phldrT="[Text]"/>
      <dgm:spPr/>
      <dgm:t>
        <a:bodyPr/>
        <a:lstStyle/>
        <a:p>
          <a:r>
            <a:rPr lang="en-US" dirty="0" smtClean="0"/>
            <a:t>Beneficiary &lt;Rural SECC-2011&gt;</a:t>
          </a:r>
          <a:endParaRPr lang="en-US" dirty="0"/>
        </a:p>
      </dgm:t>
    </dgm:pt>
    <dgm:pt modelId="{E4927A82-0782-4A00-80A1-39A8819B1291}" type="parTrans" cxnId="{367A2B1F-6DE0-4CA7-B05B-AC9819371FDA}">
      <dgm:prSet/>
      <dgm:spPr/>
      <dgm:t>
        <a:bodyPr/>
        <a:lstStyle/>
        <a:p>
          <a:endParaRPr lang="en-US"/>
        </a:p>
      </dgm:t>
    </dgm:pt>
    <dgm:pt modelId="{B4D99BB0-DB43-46CB-BB36-F2DC817414FA}" type="sibTrans" cxnId="{367A2B1F-6DE0-4CA7-B05B-AC9819371FDA}">
      <dgm:prSet/>
      <dgm:spPr/>
      <dgm:t>
        <a:bodyPr/>
        <a:lstStyle/>
        <a:p>
          <a:endParaRPr lang="en-US"/>
        </a:p>
      </dgm:t>
    </dgm:pt>
    <dgm:pt modelId="{07ED53AD-6FD5-4708-AFA9-A1852815615F}">
      <dgm:prSet phldrT="[Text]"/>
      <dgm:spPr/>
      <dgm:t>
        <a:bodyPr/>
        <a:lstStyle/>
        <a:p>
          <a:r>
            <a:rPr lang="en-US" dirty="0" smtClean="0"/>
            <a:t>EWS: annual income </a:t>
          </a:r>
          <a:r>
            <a:rPr lang="en-US" dirty="0" err="1" smtClean="0"/>
            <a:t>upto</a:t>
          </a:r>
          <a:r>
            <a:rPr lang="en-US" dirty="0" smtClean="0"/>
            <a:t> 3 lakh</a:t>
          </a:r>
          <a:endParaRPr lang="en-US" dirty="0"/>
        </a:p>
      </dgm:t>
    </dgm:pt>
    <dgm:pt modelId="{A8891A6A-7BF6-49C1-8DC5-6A0F533FBBF5}" type="parTrans" cxnId="{BC35D9F0-9589-4033-A576-D8D042426970}">
      <dgm:prSet/>
      <dgm:spPr/>
      <dgm:t>
        <a:bodyPr/>
        <a:lstStyle/>
        <a:p>
          <a:endParaRPr lang="en-US"/>
        </a:p>
      </dgm:t>
    </dgm:pt>
    <dgm:pt modelId="{06E66BBB-1667-48EC-9888-715FDCE39666}" type="sibTrans" cxnId="{BC35D9F0-9589-4033-A576-D8D042426970}">
      <dgm:prSet/>
      <dgm:spPr/>
      <dgm:t>
        <a:bodyPr/>
        <a:lstStyle/>
        <a:p>
          <a:endParaRPr lang="en-US"/>
        </a:p>
      </dgm:t>
    </dgm:pt>
    <dgm:pt modelId="{E567F632-F0BA-4259-B246-150C9C3E3150}">
      <dgm:prSet phldrT="[Text]"/>
      <dgm:spPr/>
      <dgm:t>
        <a:bodyPr/>
        <a:lstStyle/>
        <a:p>
          <a:r>
            <a:rPr lang="en-US" sz="2300" dirty="0" smtClean="0"/>
            <a:t>100% housing to all by FY22? [Rural: 1.2-1.3 lakh DBT]</a:t>
          </a:r>
          <a:endParaRPr lang="en-US" sz="2300" dirty="0"/>
        </a:p>
      </dgm:t>
    </dgm:pt>
    <dgm:pt modelId="{DBF39E8E-BE7D-4558-ACF9-FA690DA14633}" type="parTrans" cxnId="{E8B75764-F944-4485-9608-A4DC9241EBD7}">
      <dgm:prSet/>
      <dgm:spPr/>
      <dgm:t>
        <a:bodyPr/>
        <a:lstStyle/>
        <a:p>
          <a:endParaRPr lang="en-US"/>
        </a:p>
      </dgm:t>
    </dgm:pt>
    <dgm:pt modelId="{30F091A4-26C3-47B8-A26C-0A185E7D4C19}" type="sibTrans" cxnId="{E8B75764-F944-4485-9608-A4DC9241EBD7}">
      <dgm:prSet/>
      <dgm:spPr/>
      <dgm:t>
        <a:bodyPr/>
        <a:lstStyle/>
        <a:p>
          <a:endParaRPr lang="en-US"/>
        </a:p>
      </dgm:t>
    </dgm:pt>
    <dgm:pt modelId="{BB357190-CEA3-4CAB-93F0-D93A06A6EC22}">
      <dgm:prSet phldrT="[Text]"/>
      <dgm:spPr/>
      <dgm:t>
        <a:bodyPr/>
        <a:lstStyle/>
        <a:p>
          <a:r>
            <a:rPr lang="en-US" dirty="0" smtClean="0"/>
            <a:t>BEFORE: Rajiv </a:t>
          </a:r>
          <a:r>
            <a:rPr lang="en-US" dirty="0" err="1" smtClean="0"/>
            <a:t>Rinn</a:t>
          </a:r>
          <a:r>
            <a:rPr lang="en-US" dirty="0" smtClean="0"/>
            <a:t> </a:t>
          </a:r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Detergent</a:t>
          </a:r>
          <a:r>
            <a:rPr lang="en-US" dirty="0" smtClean="0"/>
            <a:t> Yojana</a:t>
          </a:r>
          <a:endParaRPr lang="en-US" dirty="0"/>
        </a:p>
      </dgm:t>
    </dgm:pt>
    <dgm:pt modelId="{275FCE7C-7CBB-4873-9680-A5D7CCCE4856}" type="parTrans" cxnId="{D5DE6496-B93B-477A-98ED-0F43509DF3A2}">
      <dgm:prSet/>
      <dgm:spPr/>
      <dgm:t>
        <a:bodyPr/>
        <a:lstStyle/>
        <a:p>
          <a:endParaRPr lang="en-US"/>
        </a:p>
      </dgm:t>
    </dgm:pt>
    <dgm:pt modelId="{8F998413-6C2D-4A5A-9C08-EB64237A8BD2}" type="sibTrans" cxnId="{D5DE6496-B93B-477A-98ED-0F43509DF3A2}">
      <dgm:prSet/>
      <dgm:spPr/>
      <dgm:t>
        <a:bodyPr/>
        <a:lstStyle/>
        <a:p>
          <a:endParaRPr lang="en-US"/>
        </a:p>
      </dgm:t>
    </dgm:pt>
    <dgm:pt modelId="{6C47A70C-8C5C-4DE4-AA14-4803D2F4882D}">
      <dgm:prSet phldrT="[Text]"/>
      <dgm:spPr/>
      <dgm:t>
        <a:bodyPr/>
        <a:lstStyle/>
        <a:p>
          <a:r>
            <a:rPr lang="en-US" dirty="0" smtClean="0"/>
            <a:t>LIG: 3 to 6 lakhs &lt;states can change&gt;</a:t>
          </a:r>
          <a:endParaRPr lang="en-US" dirty="0"/>
        </a:p>
      </dgm:t>
    </dgm:pt>
    <dgm:pt modelId="{50412C9C-37AC-4A23-BE14-E765A0186A04}" type="parTrans" cxnId="{D3867A98-CE2A-43BF-BA9F-D04473B4EA61}">
      <dgm:prSet/>
      <dgm:spPr/>
      <dgm:t>
        <a:bodyPr/>
        <a:lstStyle/>
        <a:p>
          <a:endParaRPr lang="en-US"/>
        </a:p>
      </dgm:t>
    </dgm:pt>
    <dgm:pt modelId="{642451B8-E583-490A-8BCA-0CCC69791E67}" type="sibTrans" cxnId="{D3867A98-CE2A-43BF-BA9F-D04473B4EA61}">
      <dgm:prSet/>
      <dgm:spPr/>
      <dgm:t>
        <a:bodyPr/>
        <a:lstStyle/>
        <a:p>
          <a:endParaRPr lang="en-US"/>
        </a:p>
      </dgm:t>
    </dgm:pt>
    <dgm:pt modelId="{66EE8B2F-D9B4-43AF-8291-5962ECC4194A}">
      <dgm:prSet phldrT="[Text]" custT="1"/>
      <dgm:spPr/>
      <dgm:t>
        <a:bodyPr/>
        <a:lstStyle/>
        <a:p>
          <a:r>
            <a:rPr lang="en-US" sz="2400" dirty="0" smtClean="0"/>
            <a:t>Private builder: apartments- IF 35% for EWS then subsidy</a:t>
          </a:r>
          <a:endParaRPr lang="en-US" sz="2400" dirty="0"/>
        </a:p>
      </dgm:t>
    </dgm:pt>
    <dgm:pt modelId="{2D82CF76-5D12-4437-A6D8-C652CC369C8E}" type="parTrans" cxnId="{2CE72408-E4E8-4243-9AE4-46389B07A5D6}">
      <dgm:prSet/>
      <dgm:spPr/>
      <dgm:t>
        <a:bodyPr/>
        <a:lstStyle/>
        <a:p>
          <a:endParaRPr lang="en-US"/>
        </a:p>
      </dgm:t>
    </dgm:pt>
    <dgm:pt modelId="{EF5A83CA-B5BD-464A-AF98-BDF35409ABC0}" type="sibTrans" cxnId="{2CE72408-E4E8-4243-9AE4-46389B07A5D6}">
      <dgm:prSet/>
      <dgm:spPr/>
      <dgm:t>
        <a:bodyPr/>
        <a:lstStyle/>
        <a:p>
          <a:endParaRPr lang="en-US"/>
        </a:p>
      </dgm:t>
    </dgm:pt>
    <dgm:pt modelId="{29144ACA-ECA2-4BF5-B9D2-38E56E3556DD}">
      <dgm:prSet phldrT="[Text]" custT="1"/>
      <dgm:spPr/>
      <dgm:t>
        <a:bodyPr/>
        <a:lstStyle/>
        <a:p>
          <a:r>
            <a:rPr lang="en-US" sz="2400" dirty="0" smtClean="0"/>
            <a:t>If person owns land: Rs.1.50 lakh to build / renovate</a:t>
          </a:r>
          <a:endParaRPr lang="en-US" sz="2400" dirty="0"/>
        </a:p>
      </dgm:t>
    </dgm:pt>
    <dgm:pt modelId="{923F9BDB-5583-4705-8C06-8F75F9896B18}" type="parTrans" cxnId="{A4305B59-838F-4549-A408-4E76DFCBB617}">
      <dgm:prSet/>
      <dgm:spPr/>
      <dgm:t>
        <a:bodyPr/>
        <a:lstStyle/>
        <a:p>
          <a:endParaRPr lang="en-US"/>
        </a:p>
      </dgm:t>
    </dgm:pt>
    <dgm:pt modelId="{F92ABED8-2980-4564-B482-5CE16324B0C6}" type="sibTrans" cxnId="{A4305B59-838F-4549-A408-4E76DFCBB617}">
      <dgm:prSet/>
      <dgm:spPr/>
      <dgm:t>
        <a:bodyPr/>
        <a:lstStyle/>
        <a:p>
          <a:endParaRPr lang="en-US"/>
        </a:p>
      </dgm:t>
    </dgm:pt>
    <dgm:pt modelId="{41207152-F3E1-4C3A-B4DC-FE50094A5519}">
      <dgm:prSet phldrT="[Text]" custT="1"/>
      <dgm:spPr/>
      <dgm:t>
        <a:bodyPr/>
        <a:lstStyle/>
        <a:p>
          <a:r>
            <a:rPr lang="en-US" sz="2400" dirty="0" smtClean="0"/>
            <a:t>Credit: Interest subvention &lt;PSL slide…check&gt; 30-60 </a:t>
          </a:r>
          <a:r>
            <a:rPr lang="en-US" sz="2400" dirty="0" err="1" smtClean="0"/>
            <a:t>sqm</a:t>
          </a:r>
          <a:r>
            <a:rPr lang="en-US" sz="2400" dirty="0" smtClean="0"/>
            <a:t> house</a:t>
          </a:r>
          <a:endParaRPr lang="en-US" sz="2400" dirty="0"/>
        </a:p>
      </dgm:t>
    </dgm:pt>
    <dgm:pt modelId="{ADD93D83-C1EC-4AFA-8EFC-C926063E7347}" type="parTrans" cxnId="{850E2635-EF83-4955-91BC-1046649D2641}">
      <dgm:prSet/>
      <dgm:spPr/>
      <dgm:t>
        <a:bodyPr/>
        <a:lstStyle/>
        <a:p>
          <a:endParaRPr lang="en-US"/>
        </a:p>
      </dgm:t>
    </dgm:pt>
    <dgm:pt modelId="{444CC484-E1C3-428B-A534-193A2B2CAE81}" type="sibTrans" cxnId="{850E2635-EF83-4955-91BC-1046649D2641}">
      <dgm:prSet/>
      <dgm:spPr/>
      <dgm:t>
        <a:bodyPr/>
        <a:lstStyle/>
        <a:p>
          <a:endParaRPr lang="en-US"/>
        </a:p>
      </dgm:t>
    </dgm:pt>
    <dgm:pt modelId="{917AC85C-8B7E-45D6-ADDB-8D8EE69CFCBE}">
      <dgm:prSet phldrT="[Text]" custT="1"/>
      <dgm:spPr/>
      <dgm:t>
        <a:bodyPr/>
        <a:lstStyle/>
        <a:p>
          <a:r>
            <a:rPr lang="en-US" sz="2400" dirty="0" smtClean="0"/>
            <a:t>Slum redevelopment </a:t>
          </a:r>
          <a:endParaRPr lang="en-US" sz="2400" dirty="0"/>
        </a:p>
      </dgm:t>
    </dgm:pt>
    <dgm:pt modelId="{69A73587-D93F-4789-BB8D-CD586F8D12C8}" type="parTrans" cxnId="{9CB1C54C-A894-40D2-957A-B7A6010E024C}">
      <dgm:prSet/>
      <dgm:spPr/>
      <dgm:t>
        <a:bodyPr/>
        <a:lstStyle/>
        <a:p>
          <a:endParaRPr lang="en-US"/>
        </a:p>
      </dgm:t>
    </dgm:pt>
    <dgm:pt modelId="{3ECECBBA-25D1-4333-81FF-AE32F4B065EC}" type="sibTrans" cxnId="{9CB1C54C-A894-40D2-957A-B7A6010E024C}">
      <dgm:prSet/>
      <dgm:spPr/>
      <dgm:t>
        <a:bodyPr/>
        <a:lstStyle/>
        <a:p>
          <a:endParaRPr lang="en-US"/>
        </a:p>
      </dgm:t>
    </dgm:pt>
    <dgm:pt modelId="{664ED286-02B8-4421-8DD4-DA42FD33A147}" type="pres">
      <dgm:prSet presAssocID="{C15E1089-1AEA-420E-8158-922C41C4ED5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3969CD-77EC-49C8-B630-5D7B7542FEEA}" type="pres">
      <dgm:prSet presAssocID="{54208E3D-3194-41DA-8BC1-1391C1F011BF}" presName="comp" presStyleCnt="0"/>
      <dgm:spPr/>
    </dgm:pt>
    <dgm:pt modelId="{1DCD1F07-F7BC-480C-8651-4E8F521FAC94}" type="pres">
      <dgm:prSet presAssocID="{54208E3D-3194-41DA-8BC1-1391C1F011BF}" presName="box" presStyleLbl="node1" presStyleIdx="0" presStyleCnt="3" custScaleY="67182"/>
      <dgm:spPr/>
      <dgm:t>
        <a:bodyPr/>
        <a:lstStyle/>
        <a:p>
          <a:endParaRPr lang="en-US"/>
        </a:p>
      </dgm:t>
    </dgm:pt>
    <dgm:pt modelId="{9B6E9E85-97A0-40F8-9EF2-9C873601E6DA}" type="pres">
      <dgm:prSet presAssocID="{54208E3D-3194-41DA-8BC1-1391C1F011BF}" presName="img" presStyleLbl="fgImgPlace1" presStyleIdx="0" presStyleCnt="3" custScaleX="5650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5CDDE6-1772-4424-B3A2-2FEB4194EA16}" type="pres">
      <dgm:prSet presAssocID="{54208E3D-3194-41DA-8BC1-1391C1F011BF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349AB-A643-4BE6-AF7B-C7BE9F0D06DD}" type="pres">
      <dgm:prSet presAssocID="{E9B46B44-A50A-42EC-A993-666D416E6CEC}" presName="spacer" presStyleCnt="0"/>
      <dgm:spPr/>
    </dgm:pt>
    <dgm:pt modelId="{4056E1B7-2491-4554-BEB8-D75A83BA1156}" type="pres">
      <dgm:prSet presAssocID="{AB37ABD3-A60D-4044-8954-316DB4BE3694}" presName="comp" presStyleCnt="0"/>
      <dgm:spPr/>
    </dgm:pt>
    <dgm:pt modelId="{7E07604D-4022-4E03-8EE7-3BBDBC4799BF}" type="pres">
      <dgm:prSet presAssocID="{AB37ABD3-A60D-4044-8954-316DB4BE3694}" presName="box" presStyleLbl="node1" presStyleIdx="1" presStyleCnt="3" custScaleY="83182"/>
      <dgm:spPr/>
      <dgm:t>
        <a:bodyPr/>
        <a:lstStyle/>
        <a:p>
          <a:endParaRPr lang="en-US"/>
        </a:p>
      </dgm:t>
    </dgm:pt>
    <dgm:pt modelId="{FFFECA5A-967A-4A4F-B282-7F552CDEDD3A}" type="pres">
      <dgm:prSet presAssocID="{AB37ABD3-A60D-4044-8954-316DB4BE3694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DA9EC49-2E6B-4CFF-9585-3E87B4E59F11}" type="pres">
      <dgm:prSet presAssocID="{AB37ABD3-A60D-4044-8954-316DB4BE369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26587-0399-45BA-BDFB-97D81BA2FB4E}" type="pres">
      <dgm:prSet presAssocID="{B4D99BB0-DB43-46CB-BB36-F2DC817414FA}" presName="spacer" presStyleCnt="0"/>
      <dgm:spPr/>
    </dgm:pt>
    <dgm:pt modelId="{80BE2D13-22BF-4A4D-A299-4739E5B22510}" type="pres">
      <dgm:prSet presAssocID="{E567F632-F0BA-4259-B246-150C9C3E3150}" presName="comp" presStyleCnt="0"/>
      <dgm:spPr/>
    </dgm:pt>
    <dgm:pt modelId="{097E1D40-4635-4518-BE43-E3D163BD8A9A}" type="pres">
      <dgm:prSet presAssocID="{E567F632-F0BA-4259-B246-150C9C3E3150}" presName="box" presStyleLbl="node1" presStyleIdx="2" presStyleCnt="3" custScaleY="138230"/>
      <dgm:spPr/>
      <dgm:t>
        <a:bodyPr/>
        <a:lstStyle/>
        <a:p>
          <a:endParaRPr lang="en-US"/>
        </a:p>
      </dgm:t>
    </dgm:pt>
    <dgm:pt modelId="{44F1D349-4464-44EE-8DEC-2CABB1D6FA88}" type="pres">
      <dgm:prSet presAssocID="{E567F632-F0BA-4259-B246-150C9C3E3150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E30985A-E920-4CB2-90DD-21FD38DDF663}" type="pres">
      <dgm:prSet presAssocID="{E567F632-F0BA-4259-B246-150C9C3E315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0E2635-EF83-4955-91BC-1046649D2641}" srcId="{E567F632-F0BA-4259-B246-150C9C3E3150}" destId="{41207152-F3E1-4C3A-B4DC-FE50094A5519}" srcOrd="1" destOrd="0" parTransId="{ADD93D83-C1EC-4AFA-8EFC-C926063E7347}" sibTransId="{444CC484-E1C3-428B-A534-193A2B2CAE81}"/>
    <dgm:cxn modelId="{368E7122-906C-4B82-BEA9-9458337927F3}" type="presOf" srcId="{41207152-F3E1-4C3A-B4DC-FE50094A5519}" destId="{097E1D40-4635-4518-BE43-E3D163BD8A9A}" srcOrd="0" destOrd="2" presId="urn:microsoft.com/office/officeart/2005/8/layout/vList4"/>
    <dgm:cxn modelId="{D3867A98-CE2A-43BF-BA9F-D04473B4EA61}" srcId="{AB37ABD3-A60D-4044-8954-316DB4BE3694}" destId="{6C47A70C-8C5C-4DE4-AA14-4803D2F4882D}" srcOrd="1" destOrd="0" parTransId="{50412C9C-37AC-4A23-BE14-E765A0186A04}" sibTransId="{642451B8-E583-490A-8BCA-0CCC69791E67}"/>
    <dgm:cxn modelId="{D5DE6496-B93B-477A-98ED-0F43509DF3A2}" srcId="{54208E3D-3194-41DA-8BC1-1391C1F011BF}" destId="{BB357190-CEA3-4CAB-93F0-D93A06A6EC22}" srcOrd="0" destOrd="0" parTransId="{275FCE7C-7CBB-4873-9680-A5D7CCCE4856}" sibTransId="{8F998413-6C2D-4A5A-9C08-EB64237A8BD2}"/>
    <dgm:cxn modelId="{A0972BD0-7160-4E9B-94F8-986436C27A7E}" type="presOf" srcId="{918D2785-A3B8-42FB-8D1C-1F2D019FA81F}" destId="{C05CDDE6-1772-4424-B3A2-2FEB4194EA16}" srcOrd="1" destOrd="2" presId="urn:microsoft.com/office/officeart/2005/8/layout/vList4"/>
    <dgm:cxn modelId="{145AFE95-6C41-4A34-875E-7DCC7390593A}" type="presOf" srcId="{66EE8B2F-D9B4-43AF-8291-5962ECC4194A}" destId="{FE30985A-E920-4CB2-90DD-21FD38DDF663}" srcOrd="1" destOrd="3" presId="urn:microsoft.com/office/officeart/2005/8/layout/vList4"/>
    <dgm:cxn modelId="{54539A77-74B5-4EC1-BDCE-DA5F85ABC522}" type="presOf" srcId="{6C47A70C-8C5C-4DE4-AA14-4803D2F4882D}" destId="{7E07604D-4022-4E03-8EE7-3BBDBC4799BF}" srcOrd="0" destOrd="2" presId="urn:microsoft.com/office/officeart/2005/8/layout/vList4"/>
    <dgm:cxn modelId="{B8D66FB8-5DA5-44CE-AE03-4175DE7CA641}" type="presOf" srcId="{6C47A70C-8C5C-4DE4-AA14-4803D2F4882D}" destId="{DDA9EC49-2E6B-4CFF-9585-3E87B4E59F11}" srcOrd="1" destOrd="2" presId="urn:microsoft.com/office/officeart/2005/8/layout/vList4"/>
    <dgm:cxn modelId="{B9406938-6112-418D-8C62-527FAC79CD26}" type="presOf" srcId="{917AC85C-8B7E-45D6-ADDB-8D8EE69CFCBE}" destId="{FE30985A-E920-4CB2-90DD-21FD38DDF663}" srcOrd="1" destOrd="4" presId="urn:microsoft.com/office/officeart/2005/8/layout/vList4"/>
    <dgm:cxn modelId="{9CB1C54C-A894-40D2-957A-B7A6010E024C}" srcId="{E567F632-F0BA-4259-B246-150C9C3E3150}" destId="{917AC85C-8B7E-45D6-ADDB-8D8EE69CFCBE}" srcOrd="3" destOrd="0" parTransId="{69A73587-D93F-4789-BB8D-CD586F8D12C8}" sibTransId="{3ECECBBA-25D1-4333-81FF-AE32F4B065EC}"/>
    <dgm:cxn modelId="{E8B75764-F944-4485-9608-A4DC9241EBD7}" srcId="{C15E1089-1AEA-420E-8158-922C41C4ED5E}" destId="{E567F632-F0BA-4259-B246-150C9C3E3150}" srcOrd="2" destOrd="0" parTransId="{DBF39E8E-BE7D-4558-ACF9-FA690DA14633}" sibTransId="{30F091A4-26C3-47B8-A26C-0A185E7D4C19}"/>
    <dgm:cxn modelId="{A4305B59-838F-4549-A408-4E76DFCBB617}" srcId="{E567F632-F0BA-4259-B246-150C9C3E3150}" destId="{29144ACA-ECA2-4BF5-B9D2-38E56E3556DD}" srcOrd="0" destOrd="0" parTransId="{923F9BDB-5583-4705-8C06-8F75F9896B18}" sibTransId="{F92ABED8-2980-4564-B482-5CE16324B0C6}"/>
    <dgm:cxn modelId="{2E928BF7-D831-4D92-824D-6849200412FF}" type="presOf" srcId="{E567F632-F0BA-4259-B246-150C9C3E3150}" destId="{FE30985A-E920-4CB2-90DD-21FD38DDF663}" srcOrd="1" destOrd="0" presId="urn:microsoft.com/office/officeart/2005/8/layout/vList4"/>
    <dgm:cxn modelId="{7F59C2F6-97E3-4D66-AA11-90606FE07AE7}" type="presOf" srcId="{918D2785-A3B8-42FB-8D1C-1F2D019FA81F}" destId="{1DCD1F07-F7BC-480C-8651-4E8F521FAC94}" srcOrd="0" destOrd="2" presId="urn:microsoft.com/office/officeart/2005/8/layout/vList4"/>
    <dgm:cxn modelId="{DD583ADC-71A2-4FC5-AF67-F7E8E33AA983}" type="presOf" srcId="{41207152-F3E1-4C3A-B4DC-FE50094A5519}" destId="{FE30985A-E920-4CB2-90DD-21FD38DDF663}" srcOrd="1" destOrd="2" presId="urn:microsoft.com/office/officeart/2005/8/layout/vList4"/>
    <dgm:cxn modelId="{FF777869-3619-4634-9F6F-C80177156FB0}" srcId="{C15E1089-1AEA-420E-8158-922C41C4ED5E}" destId="{54208E3D-3194-41DA-8BC1-1391C1F011BF}" srcOrd="0" destOrd="0" parTransId="{FAB9F6B5-B8A7-4232-A295-53CDCA0F0362}" sibTransId="{E9B46B44-A50A-42EC-A993-666D416E6CEC}"/>
    <dgm:cxn modelId="{1E3CFC3C-1C6B-4880-9687-ACD1E0133B9C}" type="presOf" srcId="{07ED53AD-6FD5-4708-AFA9-A1852815615F}" destId="{7E07604D-4022-4E03-8EE7-3BBDBC4799BF}" srcOrd="0" destOrd="1" presId="urn:microsoft.com/office/officeart/2005/8/layout/vList4"/>
    <dgm:cxn modelId="{D4A6732F-2991-49A4-93A3-C6F363A415ED}" type="presOf" srcId="{C15E1089-1AEA-420E-8158-922C41C4ED5E}" destId="{664ED286-02B8-4421-8DD4-DA42FD33A147}" srcOrd="0" destOrd="0" presId="urn:microsoft.com/office/officeart/2005/8/layout/vList4"/>
    <dgm:cxn modelId="{21E9E8E4-67B6-4EA1-B081-8AB4CE74A983}" type="presOf" srcId="{54208E3D-3194-41DA-8BC1-1391C1F011BF}" destId="{C05CDDE6-1772-4424-B3A2-2FEB4194EA16}" srcOrd="1" destOrd="0" presId="urn:microsoft.com/office/officeart/2005/8/layout/vList4"/>
    <dgm:cxn modelId="{4FA7EDF1-2BA9-478C-8819-70DC4E3F2971}" type="presOf" srcId="{AB37ABD3-A60D-4044-8954-316DB4BE3694}" destId="{7E07604D-4022-4E03-8EE7-3BBDBC4799BF}" srcOrd="0" destOrd="0" presId="urn:microsoft.com/office/officeart/2005/8/layout/vList4"/>
    <dgm:cxn modelId="{84ADEB05-5F70-4E2E-92CA-6EBAA2BE3D3F}" type="presOf" srcId="{AB37ABD3-A60D-4044-8954-316DB4BE3694}" destId="{DDA9EC49-2E6B-4CFF-9585-3E87B4E59F11}" srcOrd="1" destOrd="0" presId="urn:microsoft.com/office/officeart/2005/8/layout/vList4"/>
    <dgm:cxn modelId="{14730632-04B1-4CB2-9DB6-0A9ADFF0F79C}" type="presOf" srcId="{29144ACA-ECA2-4BF5-B9D2-38E56E3556DD}" destId="{FE30985A-E920-4CB2-90DD-21FD38DDF663}" srcOrd="1" destOrd="1" presId="urn:microsoft.com/office/officeart/2005/8/layout/vList4"/>
    <dgm:cxn modelId="{FF072B87-750E-4474-B0AD-63256B69CA68}" type="presOf" srcId="{07ED53AD-6FD5-4708-AFA9-A1852815615F}" destId="{DDA9EC49-2E6B-4CFF-9585-3E87B4E59F11}" srcOrd="1" destOrd="1" presId="urn:microsoft.com/office/officeart/2005/8/layout/vList4"/>
    <dgm:cxn modelId="{BC35D9F0-9589-4033-A576-D8D042426970}" srcId="{AB37ABD3-A60D-4044-8954-316DB4BE3694}" destId="{07ED53AD-6FD5-4708-AFA9-A1852815615F}" srcOrd="0" destOrd="0" parTransId="{A8891A6A-7BF6-49C1-8DC5-6A0F533FBBF5}" sibTransId="{06E66BBB-1667-48EC-9888-715FDCE39666}"/>
    <dgm:cxn modelId="{2CE72408-E4E8-4243-9AE4-46389B07A5D6}" srcId="{E567F632-F0BA-4259-B246-150C9C3E3150}" destId="{66EE8B2F-D9B4-43AF-8291-5962ECC4194A}" srcOrd="2" destOrd="0" parTransId="{2D82CF76-5D12-4437-A6D8-C652CC369C8E}" sibTransId="{EF5A83CA-B5BD-464A-AF98-BDF35409ABC0}"/>
    <dgm:cxn modelId="{031DDDE4-FE03-48BB-B27F-D09326F143A8}" type="presOf" srcId="{BB357190-CEA3-4CAB-93F0-D93A06A6EC22}" destId="{1DCD1F07-F7BC-480C-8651-4E8F521FAC94}" srcOrd="0" destOrd="1" presId="urn:microsoft.com/office/officeart/2005/8/layout/vList4"/>
    <dgm:cxn modelId="{367A2B1F-6DE0-4CA7-B05B-AC9819371FDA}" srcId="{C15E1089-1AEA-420E-8158-922C41C4ED5E}" destId="{AB37ABD3-A60D-4044-8954-316DB4BE3694}" srcOrd="1" destOrd="0" parTransId="{E4927A82-0782-4A00-80A1-39A8819B1291}" sibTransId="{B4D99BB0-DB43-46CB-BB36-F2DC817414FA}"/>
    <dgm:cxn modelId="{F85BC30F-9197-4DB4-B401-A8A6829D04C2}" srcId="{54208E3D-3194-41DA-8BC1-1391C1F011BF}" destId="{918D2785-A3B8-42FB-8D1C-1F2D019FA81F}" srcOrd="1" destOrd="0" parTransId="{1A2B5F8C-EB13-4BF1-A4B7-6028434C3D05}" sibTransId="{7E22A8CB-FB4E-488F-972F-56D8A8E24055}"/>
    <dgm:cxn modelId="{57A7E04B-95F8-4254-89CA-77BC91A9FB49}" type="presOf" srcId="{66EE8B2F-D9B4-43AF-8291-5962ECC4194A}" destId="{097E1D40-4635-4518-BE43-E3D163BD8A9A}" srcOrd="0" destOrd="3" presId="urn:microsoft.com/office/officeart/2005/8/layout/vList4"/>
    <dgm:cxn modelId="{C6EF5FF7-EB57-41D0-94A1-1D096A55536F}" type="presOf" srcId="{54208E3D-3194-41DA-8BC1-1391C1F011BF}" destId="{1DCD1F07-F7BC-480C-8651-4E8F521FAC94}" srcOrd="0" destOrd="0" presId="urn:microsoft.com/office/officeart/2005/8/layout/vList4"/>
    <dgm:cxn modelId="{9CADB8BE-DC0A-4F78-A62F-7A8AA78082E7}" type="presOf" srcId="{BB357190-CEA3-4CAB-93F0-D93A06A6EC22}" destId="{C05CDDE6-1772-4424-B3A2-2FEB4194EA16}" srcOrd="1" destOrd="1" presId="urn:microsoft.com/office/officeart/2005/8/layout/vList4"/>
    <dgm:cxn modelId="{0FFCB8FB-584B-4AD4-9EDF-194BAF0BF918}" type="presOf" srcId="{29144ACA-ECA2-4BF5-B9D2-38E56E3556DD}" destId="{097E1D40-4635-4518-BE43-E3D163BD8A9A}" srcOrd="0" destOrd="1" presId="urn:microsoft.com/office/officeart/2005/8/layout/vList4"/>
    <dgm:cxn modelId="{DFE8910C-6B26-4273-B373-1A56E5B41BC5}" type="presOf" srcId="{917AC85C-8B7E-45D6-ADDB-8D8EE69CFCBE}" destId="{097E1D40-4635-4518-BE43-E3D163BD8A9A}" srcOrd="0" destOrd="4" presId="urn:microsoft.com/office/officeart/2005/8/layout/vList4"/>
    <dgm:cxn modelId="{1204E945-9665-45C3-925C-A021E0A15F12}" type="presOf" srcId="{E567F632-F0BA-4259-B246-150C9C3E3150}" destId="{097E1D40-4635-4518-BE43-E3D163BD8A9A}" srcOrd="0" destOrd="0" presId="urn:microsoft.com/office/officeart/2005/8/layout/vList4"/>
    <dgm:cxn modelId="{8E9B3BD4-05A1-42CD-A550-CF84F22678CC}" type="presParOf" srcId="{664ED286-02B8-4421-8DD4-DA42FD33A147}" destId="{5C3969CD-77EC-49C8-B630-5D7B7542FEEA}" srcOrd="0" destOrd="0" presId="urn:microsoft.com/office/officeart/2005/8/layout/vList4"/>
    <dgm:cxn modelId="{70ABB12B-6C30-404C-B9DB-50713F754A51}" type="presParOf" srcId="{5C3969CD-77EC-49C8-B630-5D7B7542FEEA}" destId="{1DCD1F07-F7BC-480C-8651-4E8F521FAC94}" srcOrd="0" destOrd="0" presId="urn:microsoft.com/office/officeart/2005/8/layout/vList4"/>
    <dgm:cxn modelId="{32AEFCE7-F80B-4964-AC39-15C34265A2CA}" type="presParOf" srcId="{5C3969CD-77EC-49C8-B630-5D7B7542FEEA}" destId="{9B6E9E85-97A0-40F8-9EF2-9C873601E6DA}" srcOrd="1" destOrd="0" presId="urn:microsoft.com/office/officeart/2005/8/layout/vList4"/>
    <dgm:cxn modelId="{AE35902A-66FA-4974-9A8C-EF680FCFD3D7}" type="presParOf" srcId="{5C3969CD-77EC-49C8-B630-5D7B7542FEEA}" destId="{C05CDDE6-1772-4424-B3A2-2FEB4194EA16}" srcOrd="2" destOrd="0" presId="urn:microsoft.com/office/officeart/2005/8/layout/vList4"/>
    <dgm:cxn modelId="{4060C57C-BAE9-491A-BFB5-15BA90BFEF45}" type="presParOf" srcId="{664ED286-02B8-4421-8DD4-DA42FD33A147}" destId="{D78349AB-A643-4BE6-AF7B-C7BE9F0D06DD}" srcOrd="1" destOrd="0" presId="urn:microsoft.com/office/officeart/2005/8/layout/vList4"/>
    <dgm:cxn modelId="{AFDF7886-998F-44F7-9820-89749565A8E2}" type="presParOf" srcId="{664ED286-02B8-4421-8DD4-DA42FD33A147}" destId="{4056E1B7-2491-4554-BEB8-D75A83BA1156}" srcOrd="2" destOrd="0" presId="urn:microsoft.com/office/officeart/2005/8/layout/vList4"/>
    <dgm:cxn modelId="{598B1CF7-748C-4B58-AFD9-DB13B90E2B3A}" type="presParOf" srcId="{4056E1B7-2491-4554-BEB8-D75A83BA1156}" destId="{7E07604D-4022-4E03-8EE7-3BBDBC4799BF}" srcOrd="0" destOrd="0" presId="urn:microsoft.com/office/officeart/2005/8/layout/vList4"/>
    <dgm:cxn modelId="{241A5630-E01F-4024-BAC4-5CD241578F4F}" type="presParOf" srcId="{4056E1B7-2491-4554-BEB8-D75A83BA1156}" destId="{FFFECA5A-967A-4A4F-B282-7F552CDEDD3A}" srcOrd="1" destOrd="0" presId="urn:microsoft.com/office/officeart/2005/8/layout/vList4"/>
    <dgm:cxn modelId="{F3B0B9E4-B12E-461F-8117-9CF02F1036BA}" type="presParOf" srcId="{4056E1B7-2491-4554-BEB8-D75A83BA1156}" destId="{DDA9EC49-2E6B-4CFF-9585-3E87B4E59F11}" srcOrd="2" destOrd="0" presId="urn:microsoft.com/office/officeart/2005/8/layout/vList4"/>
    <dgm:cxn modelId="{0835466D-10DA-4AF7-8994-852DA6762079}" type="presParOf" srcId="{664ED286-02B8-4421-8DD4-DA42FD33A147}" destId="{CE126587-0399-45BA-BDFB-97D81BA2FB4E}" srcOrd="3" destOrd="0" presId="urn:microsoft.com/office/officeart/2005/8/layout/vList4"/>
    <dgm:cxn modelId="{D92A9AC9-F50A-4452-9717-75A2A82B0D63}" type="presParOf" srcId="{664ED286-02B8-4421-8DD4-DA42FD33A147}" destId="{80BE2D13-22BF-4A4D-A299-4739E5B22510}" srcOrd="4" destOrd="0" presId="urn:microsoft.com/office/officeart/2005/8/layout/vList4"/>
    <dgm:cxn modelId="{B5420147-098B-4A2A-9C8F-C838BF08EB86}" type="presParOf" srcId="{80BE2D13-22BF-4A4D-A299-4739E5B22510}" destId="{097E1D40-4635-4518-BE43-E3D163BD8A9A}" srcOrd="0" destOrd="0" presId="urn:microsoft.com/office/officeart/2005/8/layout/vList4"/>
    <dgm:cxn modelId="{A154D808-406B-4C4F-9E1F-96F6A6C8DBCE}" type="presParOf" srcId="{80BE2D13-22BF-4A4D-A299-4739E5B22510}" destId="{44F1D349-4464-44EE-8DEC-2CABB1D6FA88}" srcOrd="1" destOrd="0" presId="urn:microsoft.com/office/officeart/2005/8/layout/vList4"/>
    <dgm:cxn modelId="{5608CB26-67A4-4F0B-BB2C-9BC9D7E07568}" type="presParOf" srcId="{80BE2D13-22BF-4A4D-A299-4739E5B22510}" destId="{FE30985A-E920-4CB2-90DD-21FD38DDF66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0842977-AE21-4885-A30D-C5F62DBE283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6C7A1-48D5-4038-B048-BFE6FD441E5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strike="sngStrike" dirty="0" err="1" smtClean="0"/>
            <a:t>Bijli</a:t>
          </a:r>
          <a:endParaRPr lang="en-US" sz="2400" strike="sngStrike" dirty="0"/>
        </a:p>
      </dgm:t>
    </dgm:pt>
    <dgm:pt modelId="{1736D284-734D-4D4E-A179-D0407BE0188A}" type="parTrans" cxnId="{634670DA-3A0C-478A-BA91-520A9DB258DB}">
      <dgm:prSet/>
      <dgm:spPr/>
      <dgm:t>
        <a:bodyPr/>
        <a:lstStyle/>
        <a:p>
          <a:endParaRPr lang="en-US"/>
        </a:p>
      </dgm:t>
    </dgm:pt>
    <dgm:pt modelId="{8AB66A2C-66EF-41F9-BB0E-74CEBA1F3763}" type="sibTrans" cxnId="{634670DA-3A0C-478A-BA91-520A9DB258DB}">
      <dgm:prSet/>
      <dgm:spPr/>
      <dgm:t>
        <a:bodyPr/>
        <a:lstStyle/>
        <a:p>
          <a:endParaRPr lang="en-US"/>
        </a:p>
      </dgm:t>
    </dgm:pt>
    <dgm:pt modelId="{96B04C1C-7257-454B-B644-5E77E9A540A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strike="sngStrike" dirty="0" err="1" smtClean="0"/>
            <a:t>Paani</a:t>
          </a:r>
          <a:r>
            <a:rPr lang="en-US" sz="2400" strike="sngStrike" dirty="0" smtClean="0"/>
            <a:t> [+Sanitation]</a:t>
          </a:r>
          <a:endParaRPr lang="en-US" sz="2400" strike="sngStrike" dirty="0"/>
        </a:p>
      </dgm:t>
    </dgm:pt>
    <dgm:pt modelId="{690357B4-6F0E-4D7F-BE7F-2B5AE269E663}" type="parTrans" cxnId="{1FD5DDD0-F1E9-4510-AFDD-A093A9C5C5C1}">
      <dgm:prSet/>
      <dgm:spPr/>
      <dgm:t>
        <a:bodyPr/>
        <a:lstStyle/>
        <a:p>
          <a:endParaRPr lang="en-US"/>
        </a:p>
      </dgm:t>
    </dgm:pt>
    <dgm:pt modelId="{28C349C3-554F-409D-BD1D-F3F9206EF7DF}" type="sibTrans" cxnId="{1FD5DDD0-F1E9-4510-AFDD-A093A9C5C5C1}">
      <dgm:prSet/>
      <dgm:spPr/>
      <dgm:t>
        <a:bodyPr/>
        <a:lstStyle/>
        <a:p>
          <a:endParaRPr lang="en-US"/>
        </a:p>
      </dgm:t>
    </dgm:pt>
    <dgm:pt modelId="{8F4AE77C-0CDB-4972-BFE8-2DD585EB71CB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strike="sngStrike" dirty="0" smtClean="0"/>
            <a:t>Roti &amp; </a:t>
          </a:r>
          <a:r>
            <a:rPr lang="en-US" sz="2800" dirty="0" smtClean="0"/>
            <a:t>LPG</a:t>
          </a:r>
          <a:endParaRPr lang="en-US" sz="2800" dirty="0"/>
        </a:p>
      </dgm:t>
    </dgm:pt>
    <dgm:pt modelId="{9614B5DC-6B77-48CA-ABFE-07537A3009A3}" type="parTrans" cxnId="{BD3CB480-6755-4437-908C-BC209849E9A5}">
      <dgm:prSet/>
      <dgm:spPr/>
      <dgm:t>
        <a:bodyPr/>
        <a:lstStyle/>
        <a:p>
          <a:endParaRPr lang="en-US"/>
        </a:p>
      </dgm:t>
    </dgm:pt>
    <dgm:pt modelId="{C940B794-C736-40F6-A084-695BA098C7E8}" type="sibTrans" cxnId="{BD3CB480-6755-4437-908C-BC209849E9A5}">
      <dgm:prSet/>
      <dgm:spPr/>
      <dgm:t>
        <a:bodyPr/>
        <a:lstStyle/>
        <a:p>
          <a:endParaRPr lang="en-US"/>
        </a:p>
      </dgm:t>
    </dgm:pt>
    <dgm:pt modelId="{2D125C39-36F2-4F48-89E8-8769CA087E5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dirty="0" err="1" smtClean="0"/>
            <a:t>Makan</a:t>
          </a:r>
          <a:r>
            <a:rPr lang="en-US" sz="2400" dirty="0" smtClean="0"/>
            <a:t> (IAY, PMAY)</a:t>
          </a:r>
          <a:endParaRPr lang="en-US" sz="2400" dirty="0"/>
        </a:p>
      </dgm:t>
    </dgm:pt>
    <dgm:pt modelId="{FC9014CF-0A7C-424E-B187-0327015E6818}" type="parTrans" cxnId="{AFC4C5B9-5302-469F-9BD8-0903B4B813D0}">
      <dgm:prSet/>
      <dgm:spPr/>
      <dgm:t>
        <a:bodyPr/>
        <a:lstStyle/>
        <a:p>
          <a:endParaRPr lang="en-US"/>
        </a:p>
      </dgm:t>
    </dgm:pt>
    <dgm:pt modelId="{FB8DBAF8-D3E2-4BE7-A7A4-033B7B6D38ED}" type="sibTrans" cxnId="{AFC4C5B9-5302-469F-9BD8-0903B4B813D0}">
      <dgm:prSet/>
      <dgm:spPr/>
      <dgm:t>
        <a:bodyPr/>
        <a:lstStyle/>
        <a:p>
          <a:endParaRPr lang="en-US"/>
        </a:p>
      </dgm:t>
    </dgm:pt>
    <dgm:pt modelId="{52DCE434-FA09-4C7E-9600-724EB9607E25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err="1" smtClean="0"/>
            <a:t>Kapda</a:t>
          </a:r>
          <a:r>
            <a:rPr lang="en-US" strike="sngStrike" dirty="0" smtClean="0"/>
            <a:t> [Survey to shift smaller towns, Skilling]</a:t>
          </a:r>
          <a:endParaRPr lang="en-US" strike="sngStrike" dirty="0"/>
        </a:p>
      </dgm:t>
    </dgm:pt>
    <dgm:pt modelId="{E90B7DAE-1C26-4024-87F3-E4A608AD2B7A}" type="parTrans" cxnId="{6D5040B5-3A62-4F6B-80DF-4B8D27E0AB79}">
      <dgm:prSet/>
      <dgm:spPr/>
      <dgm:t>
        <a:bodyPr/>
        <a:lstStyle/>
        <a:p>
          <a:endParaRPr lang="en-US"/>
        </a:p>
      </dgm:t>
    </dgm:pt>
    <dgm:pt modelId="{D19DCB78-66D0-431B-AB51-141AC088BB68}" type="sibTrans" cxnId="{6D5040B5-3A62-4F6B-80DF-4B8D27E0AB79}">
      <dgm:prSet/>
      <dgm:spPr/>
      <dgm:t>
        <a:bodyPr/>
        <a:lstStyle/>
        <a:p>
          <a:endParaRPr lang="en-US"/>
        </a:p>
      </dgm:t>
    </dgm:pt>
    <dgm:pt modelId="{CC6F904B-4E62-4074-A273-18FAAF480860}">
      <dgm:prSet phldrT="[Text]" custT="1"/>
      <dgm:spPr/>
      <dgm:t>
        <a:bodyPr/>
        <a:lstStyle/>
        <a:p>
          <a:r>
            <a:rPr lang="en-US" sz="2800" dirty="0" smtClean="0"/>
            <a:t>Overall</a:t>
          </a:r>
          <a:endParaRPr lang="en-US" sz="2800" dirty="0"/>
        </a:p>
      </dgm:t>
    </dgm:pt>
    <dgm:pt modelId="{56BB31C8-83BE-4BCF-B9BA-38064E0B0FC9}" type="parTrans" cxnId="{9C9D42FD-4873-467E-96DE-1027F21EF307}">
      <dgm:prSet/>
      <dgm:spPr/>
      <dgm:t>
        <a:bodyPr/>
        <a:lstStyle/>
        <a:p>
          <a:endParaRPr lang="en-US"/>
        </a:p>
      </dgm:t>
    </dgm:pt>
    <dgm:pt modelId="{40C1C73D-6C68-4001-B4C3-1B2FB227C082}" type="sibTrans" cxnId="{9C9D42FD-4873-467E-96DE-1027F21EF307}">
      <dgm:prSet/>
      <dgm:spPr/>
      <dgm:t>
        <a:bodyPr/>
        <a:lstStyle/>
        <a:p>
          <a:endParaRPr lang="en-US"/>
        </a:p>
      </dgm:t>
    </dgm:pt>
    <dgm:pt modelId="{1579DBD0-5D74-4BD8-916A-DBAEAD058C4C}">
      <dgm:prSet phldrT="[Text]" custT="1"/>
      <dgm:spPr/>
      <dgm:t>
        <a:bodyPr/>
        <a:lstStyle/>
        <a:p>
          <a:r>
            <a:rPr lang="en-US" sz="2000" dirty="0" smtClean="0"/>
            <a:t>MPLADS, Adarsh Gram, RURBAN etc.</a:t>
          </a:r>
          <a:endParaRPr lang="en-US" sz="2000" dirty="0"/>
        </a:p>
      </dgm:t>
    </dgm:pt>
    <dgm:pt modelId="{52049819-99E2-4DB1-924B-DCF5D9B5A5E8}" type="parTrans" cxnId="{406EBC82-7111-4378-974A-ADF552FBDF14}">
      <dgm:prSet/>
      <dgm:spPr/>
      <dgm:t>
        <a:bodyPr/>
        <a:lstStyle/>
        <a:p>
          <a:endParaRPr lang="en-US"/>
        </a:p>
      </dgm:t>
    </dgm:pt>
    <dgm:pt modelId="{C2DDC525-F57D-471D-96E8-E6B0E193835B}" type="sibTrans" cxnId="{406EBC82-7111-4378-974A-ADF552FBDF14}">
      <dgm:prSet/>
      <dgm:spPr/>
      <dgm:t>
        <a:bodyPr/>
        <a:lstStyle/>
        <a:p>
          <a:endParaRPr lang="en-US"/>
        </a:p>
      </dgm:t>
    </dgm:pt>
    <dgm:pt modelId="{58BF81FC-3C49-49E7-A59C-D78C16CABFAF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400" strike="sngStrike" dirty="0" smtClean="0"/>
            <a:t>Sadak: PMGSY</a:t>
          </a:r>
          <a:endParaRPr lang="en-US" sz="2400" strike="sngStrike" dirty="0"/>
        </a:p>
      </dgm:t>
    </dgm:pt>
    <dgm:pt modelId="{25DB15AC-69C3-4379-814C-2FD6A2B671CC}" type="parTrans" cxnId="{B181A98E-BE7A-40F7-B3C1-471CC231FCF7}">
      <dgm:prSet/>
      <dgm:spPr/>
      <dgm:t>
        <a:bodyPr/>
        <a:lstStyle/>
        <a:p>
          <a:endParaRPr lang="en-US"/>
        </a:p>
      </dgm:t>
    </dgm:pt>
    <dgm:pt modelId="{A32AE3C7-ADF0-4F56-BC6C-FCC915F5A2F0}" type="sibTrans" cxnId="{B181A98E-BE7A-40F7-B3C1-471CC231FCF7}">
      <dgm:prSet/>
      <dgm:spPr/>
      <dgm:t>
        <a:bodyPr/>
        <a:lstStyle/>
        <a:p>
          <a:endParaRPr lang="en-US"/>
        </a:p>
      </dgm:t>
    </dgm:pt>
    <dgm:pt modelId="{D0C48BD4-EC76-42E2-BBE4-FB96EB4BE625}" type="pres">
      <dgm:prSet presAssocID="{90842977-AE21-4885-A30D-C5F62DBE283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DA3097-73E0-4E9D-B64D-667CE5C1288C}" type="pres">
      <dgm:prSet presAssocID="{20D6C7A1-48D5-4038-B048-BFE6FD441E50}" presName="compNode" presStyleCnt="0"/>
      <dgm:spPr/>
    </dgm:pt>
    <dgm:pt modelId="{4F515DD3-90B5-4BF4-B93C-0D75B990F35F}" type="pres">
      <dgm:prSet presAssocID="{20D6C7A1-48D5-4038-B048-BFE6FD441E50}" presName="pictRect" presStyleLbl="node1" presStyleIdx="0" presStyleCnt="7" custScaleX="8170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6503FA-2299-40E3-BF21-2E6055BDDCDD}" type="pres">
      <dgm:prSet presAssocID="{20D6C7A1-48D5-4038-B048-BFE6FD441E50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64F6A-13CF-4282-93A8-CAAFA840E091}" type="pres">
      <dgm:prSet presAssocID="{8AB66A2C-66EF-41F9-BB0E-74CEBA1F376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2054E0E-F3B1-4C9D-A856-E6521CA3DD06}" type="pres">
      <dgm:prSet presAssocID="{96B04C1C-7257-454B-B644-5E77E9A540A1}" presName="compNode" presStyleCnt="0"/>
      <dgm:spPr/>
    </dgm:pt>
    <dgm:pt modelId="{2CD71A55-7735-489B-8D0B-D1E3E79E2C0E}" type="pres">
      <dgm:prSet presAssocID="{96B04C1C-7257-454B-B644-5E77E9A540A1}" presName="pictRect" presStyleLbl="node1" presStyleIdx="1" presStyleCnt="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9AD57C4-418D-4D62-9A32-3E82909489DA}" type="pres">
      <dgm:prSet presAssocID="{96B04C1C-7257-454B-B644-5E77E9A540A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FD6C33-75C2-442F-A212-F5A47BA1B249}" type="pres">
      <dgm:prSet presAssocID="{28C349C3-554F-409D-BD1D-F3F9206EF7D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1CFE91F-D9F6-4573-88D9-58023A9B1AE8}" type="pres">
      <dgm:prSet presAssocID="{58BF81FC-3C49-49E7-A59C-D78C16CABFAF}" presName="compNode" presStyleCnt="0"/>
      <dgm:spPr/>
    </dgm:pt>
    <dgm:pt modelId="{0917C037-7BF6-490B-85A2-3C29DDEFEB4F}" type="pres">
      <dgm:prSet presAssocID="{58BF81FC-3C49-49E7-A59C-D78C16CABFAF}" presName="pictRect" presStyleLbl="node1" presStyleIdx="2" presStyleCnt="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B020A23-AD87-41A2-8F00-55E1E9B5E03A}" type="pres">
      <dgm:prSet presAssocID="{58BF81FC-3C49-49E7-A59C-D78C16CABFAF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785AB-47EF-4521-9543-042FD3F168AC}" type="pres">
      <dgm:prSet presAssocID="{A32AE3C7-ADF0-4F56-BC6C-FCC915F5A2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28BA754-BC93-4E6A-9954-A8B95C9B8F92}" type="pres">
      <dgm:prSet presAssocID="{8F4AE77C-0CDB-4972-BFE8-2DD585EB71CB}" presName="compNode" presStyleCnt="0"/>
      <dgm:spPr/>
    </dgm:pt>
    <dgm:pt modelId="{7791F216-4044-4529-93BD-AEE66D3109D5}" type="pres">
      <dgm:prSet presAssocID="{8F4AE77C-0CDB-4972-BFE8-2DD585EB71CB}" presName="pictRect" presStyleLbl="node1" presStyleIdx="3" presStyleCnt="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A291D8-00B6-44E8-B260-FAF6CCAD1EDA}" type="pres">
      <dgm:prSet presAssocID="{8F4AE77C-0CDB-4972-BFE8-2DD585EB71CB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4823C-2671-4074-889A-70B4A6BD83A3}" type="pres">
      <dgm:prSet presAssocID="{C940B794-C736-40F6-A084-695BA098C7E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478165-C3F5-4595-8F4D-B703A6DAFA54}" type="pres">
      <dgm:prSet presAssocID="{52DCE434-FA09-4C7E-9600-724EB9607E25}" presName="compNode" presStyleCnt="0"/>
      <dgm:spPr/>
    </dgm:pt>
    <dgm:pt modelId="{A82828E0-9ABB-4450-9062-67420A476B9B}" type="pres">
      <dgm:prSet presAssocID="{52DCE434-FA09-4C7E-9600-724EB9607E25}" presName="pictRect" presStyleLbl="node1" presStyleIdx="4" presStyleCnt="7" custScaleX="7789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59362F7-D0B5-4C23-91C2-613B25B32C59}" type="pres">
      <dgm:prSet presAssocID="{52DCE434-FA09-4C7E-9600-724EB9607E25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AE618-6BAD-4922-BCF2-5284DC16FE55}" type="pres">
      <dgm:prSet presAssocID="{D19DCB78-66D0-431B-AB51-141AC088BB6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E278833-26C9-447F-9D12-CB41CFFB1C61}" type="pres">
      <dgm:prSet presAssocID="{2D125C39-36F2-4F48-89E8-8769CA087E50}" presName="compNode" presStyleCnt="0"/>
      <dgm:spPr/>
    </dgm:pt>
    <dgm:pt modelId="{9FFA299F-DFA5-4161-9507-90C9919117A5}" type="pres">
      <dgm:prSet presAssocID="{2D125C39-36F2-4F48-89E8-8769CA087E50}" presName="pictRect" presStyleLbl="nod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A4AE18C-C34D-4F50-A129-F9418208FA27}" type="pres">
      <dgm:prSet presAssocID="{2D125C39-36F2-4F48-89E8-8769CA087E50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9C15B-9C5F-4F6C-80DB-2DF421CAE928}" type="pres">
      <dgm:prSet presAssocID="{FB8DBAF8-D3E2-4BE7-A7A4-033B7B6D38E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0131FB0-C349-41FE-A84A-E71BE2D36905}" type="pres">
      <dgm:prSet presAssocID="{CC6F904B-4E62-4074-A273-18FAAF480860}" presName="compNode" presStyleCnt="0"/>
      <dgm:spPr/>
    </dgm:pt>
    <dgm:pt modelId="{257930E8-D935-4925-AF1E-A255A0B9E890}" type="pres">
      <dgm:prSet presAssocID="{CC6F904B-4E62-4074-A273-18FAAF480860}" presName="pictRect" presStyleLbl="node1" presStyleIdx="6" presStyleCnt="7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909479-961D-4E0B-9689-4100834F7B3E}" type="pres">
      <dgm:prSet presAssocID="{CC6F904B-4E62-4074-A273-18FAAF480860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A3104D-2512-4FE5-9711-6F852AD4D5E5}" type="presOf" srcId="{CC6F904B-4E62-4074-A273-18FAAF480860}" destId="{60909479-961D-4E0B-9689-4100834F7B3E}" srcOrd="0" destOrd="0" presId="urn:microsoft.com/office/officeart/2005/8/layout/pList1"/>
    <dgm:cxn modelId="{C3363256-BA58-449B-8CE0-F2DB8E06A25B}" type="presOf" srcId="{90842977-AE21-4885-A30D-C5F62DBE2838}" destId="{D0C48BD4-EC76-42E2-BBE4-FB96EB4BE625}" srcOrd="0" destOrd="0" presId="urn:microsoft.com/office/officeart/2005/8/layout/pList1"/>
    <dgm:cxn modelId="{1FD5DDD0-F1E9-4510-AFDD-A093A9C5C5C1}" srcId="{90842977-AE21-4885-A30D-C5F62DBE2838}" destId="{96B04C1C-7257-454B-B644-5E77E9A540A1}" srcOrd="1" destOrd="0" parTransId="{690357B4-6F0E-4D7F-BE7F-2B5AE269E663}" sibTransId="{28C349C3-554F-409D-BD1D-F3F9206EF7DF}"/>
    <dgm:cxn modelId="{C70D7744-0A13-4188-9BE8-073941D25931}" type="presOf" srcId="{52DCE434-FA09-4C7E-9600-724EB9607E25}" destId="{259362F7-D0B5-4C23-91C2-613B25B32C59}" srcOrd="0" destOrd="0" presId="urn:microsoft.com/office/officeart/2005/8/layout/pList1"/>
    <dgm:cxn modelId="{4F2F0F26-AB15-4314-94EA-402CAD71D4C5}" type="presOf" srcId="{1579DBD0-5D74-4BD8-916A-DBAEAD058C4C}" destId="{60909479-961D-4E0B-9689-4100834F7B3E}" srcOrd="0" destOrd="1" presId="urn:microsoft.com/office/officeart/2005/8/layout/pList1"/>
    <dgm:cxn modelId="{AFC4C5B9-5302-469F-9BD8-0903B4B813D0}" srcId="{90842977-AE21-4885-A30D-C5F62DBE2838}" destId="{2D125C39-36F2-4F48-89E8-8769CA087E50}" srcOrd="5" destOrd="0" parTransId="{FC9014CF-0A7C-424E-B187-0327015E6818}" sibTransId="{FB8DBAF8-D3E2-4BE7-A7A4-033B7B6D38ED}"/>
    <dgm:cxn modelId="{15F4E1B3-8DD6-421C-9AA6-D6F889665576}" type="presOf" srcId="{96B04C1C-7257-454B-B644-5E77E9A540A1}" destId="{F9AD57C4-418D-4D62-9A32-3E82909489DA}" srcOrd="0" destOrd="0" presId="urn:microsoft.com/office/officeart/2005/8/layout/pList1"/>
    <dgm:cxn modelId="{B181A98E-BE7A-40F7-B3C1-471CC231FCF7}" srcId="{90842977-AE21-4885-A30D-C5F62DBE2838}" destId="{58BF81FC-3C49-49E7-A59C-D78C16CABFAF}" srcOrd="2" destOrd="0" parTransId="{25DB15AC-69C3-4379-814C-2FD6A2B671CC}" sibTransId="{A32AE3C7-ADF0-4F56-BC6C-FCC915F5A2F0}"/>
    <dgm:cxn modelId="{23273746-43FA-4980-9600-D49CB0FDA532}" type="presOf" srcId="{D19DCB78-66D0-431B-AB51-141AC088BB68}" destId="{33DAE618-6BAD-4922-BCF2-5284DC16FE55}" srcOrd="0" destOrd="0" presId="urn:microsoft.com/office/officeart/2005/8/layout/pList1"/>
    <dgm:cxn modelId="{9C9D42FD-4873-467E-96DE-1027F21EF307}" srcId="{90842977-AE21-4885-A30D-C5F62DBE2838}" destId="{CC6F904B-4E62-4074-A273-18FAAF480860}" srcOrd="6" destOrd="0" parTransId="{56BB31C8-83BE-4BCF-B9BA-38064E0B0FC9}" sibTransId="{40C1C73D-6C68-4001-B4C3-1B2FB227C082}"/>
    <dgm:cxn modelId="{D25E9965-57B8-4908-AFD2-F61FB57277DD}" type="presOf" srcId="{FB8DBAF8-D3E2-4BE7-A7A4-033B7B6D38ED}" destId="{9E29C15B-9C5F-4F6C-80DB-2DF421CAE928}" srcOrd="0" destOrd="0" presId="urn:microsoft.com/office/officeart/2005/8/layout/pList1"/>
    <dgm:cxn modelId="{406EBC82-7111-4378-974A-ADF552FBDF14}" srcId="{CC6F904B-4E62-4074-A273-18FAAF480860}" destId="{1579DBD0-5D74-4BD8-916A-DBAEAD058C4C}" srcOrd="0" destOrd="0" parTransId="{52049819-99E2-4DB1-924B-DCF5D9B5A5E8}" sibTransId="{C2DDC525-F57D-471D-96E8-E6B0E193835B}"/>
    <dgm:cxn modelId="{17F353A3-E250-4710-9E51-7FD47B6E5767}" type="presOf" srcId="{20D6C7A1-48D5-4038-B048-BFE6FD441E50}" destId="{C46503FA-2299-40E3-BF21-2E6055BDDCDD}" srcOrd="0" destOrd="0" presId="urn:microsoft.com/office/officeart/2005/8/layout/pList1"/>
    <dgm:cxn modelId="{189D6749-F295-4271-B248-AB714071F4B5}" type="presOf" srcId="{28C349C3-554F-409D-BD1D-F3F9206EF7DF}" destId="{B8FD6C33-75C2-442F-A212-F5A47BA1B249}" srcOrd="0" destOrd="0" presId="urn:microsoft.com/office/officeart/2005/8/layout/pList1"/>
    <dgm:cxn modelId="{52928661-A8FA-466A-B370-82A9833C105A}" type="presOf" srcId="{A32AE3C7-ADF0-4F56-BC6C-FCC915F5A2F0}" destId="{260785AB-47EF-4521-9543-042FD3F168AC}" srcOrd="0" destOrd="0" presId="urn:microsoft.com/office/officeart/2005/8/layout/pList1"/>
    <dgm:cxn modelId="{6D5040B5-3A62-4F6B-80DF-4B8D27E0AB79}" srcId="{90842977-AE21-4885-A30D-C5F62DBE2838}" destId="{52DCE434-FA09-4C7E-9600-724EB9607E25}" srcOrd="4" destOrd="0" parTransId="{E90B7DAE-1C26-4024-87F3-E4A608AD2B7A}" sibTransId="{D19DCB78-66D0-431B-AB51-141AC088BB68}"/>
    <dgm:cxn modelId="{634670DA-3A0C-478A-BA91-520A9DB258DB}" srcId="{90842977-AE21-4885-A30D-C5F62DBE2838}" destId="{20D6C7A1-48D5-4038-B048-BFE6FD441E50}" srcOrd="0" destOrd="0" parTransId="{1736D284-734D-4D4E-A179-D0407BE0188A}" sibTransId="{8AB66A2C-66EF-41F9-BB0E-74CEBA1F3763}"/>
    <dgm:cxn modelId="{BD3CB480-6755-4437-908C-BC209849E9A5}" srcId="{90842977-AE21-4885-A30D-C5F62DBE2838}" destId="{8F4AE77C-0CDB-4972-BFE8-2DD585EB71CB}" srcOrd="3" destOrd="0" parTransId="{9614B5DC-6B77-48CA-ABFE-07537A3009A3}" sibTransId="{C940B794-C736-40F6-A084-695BA098C7E8}"/>
    <dgm:cxn modelId="{E77284A6-512D-4235-B064-CCF8BCFEAE63}" type="presOf" srcId="{2D125C39-36F2-4F48-89E8-8769CA087E50}" destId="{3A4AE18C-C34D-4F50-A129-F9418208FA27}" srcOrd="0" destOrd="0" presId="urn:microsoft.com/office/officeart/2005/8/layout/pList1"/>
    <dgm:cxn modelId="{8E4287EA-DB1C-40E3-8AF8-DB64E0444840}" type="presOf" srcId="{58BF81FC-3C49-49E7-A59C-D78C16CABFAF}" destId="{6B020A23-AD87-41A2-8F00-55E1E9B5E03A}" srcOrd="0" destOrd="0" presId="urn:microsoft.com/office/officeart/2005/8/layout/pList1"/>
    <dgm:cxn modelId="{7993D1E6-2D17-441C-8CB9-DAB28E7D4835}" type="presOf" srcId="{8F4AE77C-0CDB-4972-BFE8-2DD585EB71CB}" destId="{A8A291D8-00B6-44E8-B260-FAF6CCAD1EDA}" srcOrd="0" destOrd="0" presId="urn:microsoft.com/office/officeart/2005/8/layout/pList1"/>
    <dgm:cxn modelId="{E00AA4E1-A705-4168-9F70-CBDCE70BE9C6}" type="presOf" srcId="{C940B794-C736-40F6-A084-695BA098C7E8}" destId="{1F64823C-2671-4074-889A-70B4A6BD83A3}" srcOrd="0" destOrd="0" presId="urn:microsoft.com/office/officeart/2005/8/layout/pList1"/>
    <dgm:cxn modelId="{9CB93D37-EB23-49AE-805A-0F8811615762}" type="presOf" srcId="{8AB66A2C-66EF-41F9-BB0E-74CEBA1F3763}" destId="{99C64F6A-13CF-4282-93A8-CAAFA840E091}" srcOrd="0" destOrd="0" presId="urn:microsoft.com/office/officeart/2005/8/layout/pList1"/>
    <dgm:cxn modelId="{1FED65BB-881E-4DFF-9692-40D85A821F02}" type="presParOf" srcId="{D0C48BD4-EC76-42E2-BBE4-FB96EB4BE625}" destId="{DFDA3097-73E0-4E9D-B64D-667CE5C1288C}" srcOrd="0" destOrd="0" presId="urn:microsoft.com/office/officeart/2005/8/layout/pList1"/>
    <dgm:cxn modelId="{5CB70169-0D44-4C42-A0AE-227179E7F391}" type="presParOf" srcId="{DFDA3097-73E0-4E9D-B64D-667CE5C1288C}" destId="{4F515DD3-90B5-4BF4-B93C-0D75B990F35F}" srcOrd="0" destOrd="0" presId="urn:microsoft.com/office/officeart/2005/8/layout/pList1"/>
    <dgm:cxn modelId="{91246C59-2661-4AF6-9524-B5002F8E9E57}" type="presParOf" srcId="{DFDA3097-73E0-4E9D-B64D-667CE5C1288C}" destId="{C46503FA-2299-40E3-BF21-2E6055BDDCDD}" srcOrd="1" destOrd="0" presId="urn:microsoft.com/office/officeart/2005/8/layout/pList1"/>
    <dgm:cxn modelId="{37F79D60-277F-4521-98E7-C32168C48599}" type="presParOf" srcId="{D0C48BD4-EC76-42E2-BBE4-FB96EB4BE625}" destId="{99C64F6A-13CF-4282-93A8-CAAFA840E091}" srcOrd="1" destOrd="0" presId="urn:microsoft.com/office/officeart/2005/8/layout/pList1"/>
    <dgm:cxn modelId="{7974DEB0-0B7D-49F4-A366-0E7C8411D6A4}" type="presParOf" srcId="{D0C48BD4-EC76-42E2-BBE4-FB96EB4BE625}" destId="{92054E0E-F3B1-4C9D-A856-E6521CA3DD06}" srcOrd="2" destOrd="0" presId="urn:microsoft.com/office/officeart/2005/8/layout/pList1"/>
    <dgm:cxn modelId="{A32E666E-86AB-4468-A76C-9B17701B6065}" type="presParOf" srcId="{92054E0E-F3B1-4C9D-A856-E6521CA3DD06}" destId="{2CD71A55-7735-489B-8D0B-D1E3E79E2C0E}" srcOrd="0" destOrd="0" presId="urn:microsoft.com/office/officeart/2005/8/layout/pList1"/>
    <dgm:cxn modelId="{B411117D-FB91-4004-B64A-F3481EAD3615}" type="presParOf" srcId="{92054E0E-F3B1-4C9D-A856-E6521CA3DD06}" destId="{F9AD57C4-418D-4D62-9A32-3E82909489DA}" srcOrd="1" destOrd="0" presId="urn:microsoft.com/office/officeart/2005/8/layout/pList1"/>
    <dgm:cxn modelId="{E564B51E-1629-4A8A-8390-5B24AB3026B6}" type="presParOf" srcId="{D0C48BD4-EC76-42E2-BBE4-FB96EB4BE625}" destId="{B8FD6C33-75C2-442F-A212-F5A47BA1B249}" srcOrd="3" destOrd="0" presId="urn:microsoft.com/office/officeart/2005/8/layout/pList1"/>
    <dgm:cxn modelId="{C6320990-BF64-480C-8D4A-77D53E062680}" type="presParOf" srcId="{D0C48BD4-EC76-42E2-BBE4-FB96EB4BE625}" destId="{11CFE91F-D9F6-4573-88D9-58023A9B1AE8}" srcOrd="4" destOrd="0" presId="urn:microsoft.com/office/officeart/2005/8/layout/pList1"/>
    <dgm:cxn modelId="{60374E13-43EF-4874-9EF8-392B2B0CAE84}" type="presParOf" srcId="{11CFE91F-D9F6-4573-88D9-58023A9B1AE8}" destId="{0917C037-7BF6-490B-85A2-3C29DDEFEB4F}" srcOrd="0" destOrd="0" presId="urn:microsoft.com/office/officeart/2005/8/layout/pList1"/>
    <dgm:cxn modelId="{6E4D7F6C-CF87-40A6-8A8C-74AE3FF33713}" type="presParOf" srcId="{11CFE91F-D9F6-4573-88D9-58023A9B1AE8}" destId="{6B020A23-AD87-41A2-8F00-55E1E9B5E03A}" srcOrd="1" destOrd="0" presId="urn:microsoft.com/office/officeart/2005/8/layout/pList1"/>
    <dgm:cxn modelId="{1032364B-29AC-436B-BE75-C10BBFC417FA}" type="presParOf" srcId="{D0C48BD4-EC76-42E2-BBE4-FB96EB4BE625}" destId="{260785AB-47EF-4521-9543-042FD3F168AC}" srcOrd="5" destOrd="0" presId="urn:microsoft.com/office/officeart/2005/8/layout/pList1"/>
    <dgm:cxn modelId="{4F0F9C58-390F-4765-A24A-B79B8D5BF965}" type="presParOf" srcId="{D0C48BD4-EC76-42E2-BBE4-FB96EB4BE625}" destId="{A28BA754-BC93-4E6A-9954-A8B95C9B8F92}" srcOrd="6" destOrd="0" presId="urn:microsoft.com/office/officeart/2005/8/layout/pList1"/>
    <dgm:cxn modelId="{63249651-C8EF-464D-A925-C1ADC74519E9}" type="presParOf" srcId="{A28BA754-BC93-4E6A-9954-A8B95C9B8F92}" destId="{7791F216-4044-4529-93BD-AEE66D3109D5}" srcOrd="0" destOrd="0" presId="urn:microsoft.com/office/officeart/2005/8/layout/pList1"/>
    <dgm:cxn modelId="{F233DB54-082B-4900-801E-970EABE9F813}" type="presParOf" srcId="{A28BA754-BC93-4E6A-9954-A8B95C9B8F92}" destId="{A8A291D8-00B6-44E8-B260-FAF6CCAD1EDA}" srcOrd="1" destOrd="0" presId="urn:microsoft.com/office/officeart/2005/8/layout/pList1"/>
    <dgm:cxn modelId="{C4B83096-E5EF-4999-8037-90FF9E34AF7E}" type="presParOf" srcId="{D0C48BD4-EC76-42E2-BBE4-FB96EB4BE625}" destId="{1F64823C-2671-4074-889A-70B4A6BD83A3}" srcOrd="7" destOrd="0" presId="urn:microsoft.com/office/officeart/2005/8/layout/pList1"/>
    <dgm:cxn modelId="{1BFC2064-9E82-4827-B466-7A0066F0D605}" type="presParOf" srcId="{D0C48BD4-EC76-42E2-BBE4-FB96EB4BE625}" destId="{D9478165-C3F5-4595-8F4D-B703A6DAFA54}" srcOrd="8" destOrd="0" presId="urn:microsoft.com/office/officeart/2005/8/layout/pList1"/>
    <dgm:cxn modelId="{4BEDC9B9-50E2-4EE9-BF6E-C6549FB2FFDA}" type="presParOf" srcId="{D9478165-C3F5-4595-8F4D-B703A6DAFA54}" destId="{A82828E0-9ABB-4450-9062-67420A476B9B}" srcOrd="0" destOrd="0" presId="urn:microsoft.com/office/officeart/2005/8/layout/pList1"/>
    <dgm:cxn modelId="{A1FBE59A-23A7-4618-B9FD-7D8B74152EF0}" type="presParOf" srcId="{D9478165-C3F5-4595-8F4D-B703A6DAFA54}" destId="{259362F7-D0B5-4C23-91C2-613B25B32C59}" srcOrd="1" destOrd="0" presId="urn:microsoft.com/office/officeart/2005/8/layout/pList1"/>
    <dgm:cxn modelId="{47CF1172-5DB0-4F26-943D-15B11D483D06}" type="presParOf" srcId="{D0C48BD4-EC76-42E2-BBE4-FB96EB4BE625}" destId="{33DAE618-6BAD-4922-BCF2-5284DC16FE55}" srcOrd="9" destOrd="0" presId="urn:microsoft.com/office/officeart/2005/8/layout/pList1"/>
    <dgm:cxn modelId="{CBBCA1EA-60D9-48B3-947F-0F81921F37CF}" type="presParOf" srcId="{D0C48BD4-EC76-42E2-BBE4-FB96EB4BE625}" destId="{3E278833-26C9-447F-9D12-CB41CFFB1C61}" srcOrd="10" destOrd="0" presId="urn:microsoft.com/office/officeart/2005/8/layout/pList1"/>
    <dgm:cxn modelId="{07001E82-293B-4F77-86FC-4BDCA82EDB28}" type="presParOf" srcId="{3E278833-26C9-447F-9D12-CB41CFFB1C61}" destId="{9FFA299F-DFA5-4161-9507-90C9919117A5}" srcOrd="0" destOrd="0" presId="urn:microsoft.com/office/officeart/2005/8/layout/pList1"/>
    <dgm:cxn modelId="{8B7A208A-6165-491A-AEB3-0584B2C0611B}" type="presParOf" srcId="{3E278833-26C9-447F-9D12-CB41CFFB1C61}" destId="{3A4AE18C-C34D-4F50-A129-F9418208FA27}" srcOrd="1" destOrd="0" presId="urn:microsoft.com/office/officeart/2005/8/layout/pList1"/>
    <dgm:cxn modelId="{EBAE02F3-60CC-479E-BFD6-93DA0F695746}" type="presParOf" srcId="{D0C48BD4-EC76-42E2-BBE4-FB96EB4BE625}" destId="{9E29C15B-9C5F-4F6C-80DB-2DF421CAE928}" srcOrd="11" destOrd="0" presId="urn:microsoft.com/office/officeart/2005/8/layout/pList1"/>
    <dgm:cxn modelId="{765D2425-4E9D-4211-9FB6-8B15EA004306}" type="presParOf" srcId="{D0C48BD4-EC76-42E2-BBE4-FB96EB4BE625}" destId="{B0131FB0-C349-41FE-A84A-E71BE2D36905}" srcOrd="12" destOrd="0" presId="urn:microsoft.com/office/officeart/2005/8/layout/pList1"/>
    <dgm:cxn modelId="{16ACC939-6A99-4BF5-B6D3-CE3070A7E3DA}" type="presParOf" srcId="{B0131FB0-C349-41FE-A84A-E71BE2D36905}" destId="{257930E8-D935-4925-AF1E-A255A0B9E890}" srcOrd="0" destOrd="0" presId="urn:microsoft.com/office/officeart/2005/8/layout/pList1"/>
    <dgm:cxn modelId="{9A6EF79D-3772-4FBA-B454-A70FE488DB68}" type="presParOf" srcId="{B0131FB0-C349-41FE-A84A-E71BE2D36905}" destId="{60909479-961D-4E0B-9689-4100834F7B3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161175-680C-4080-954D-F9DC4F4FEE77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752CC87-7355-4883-AD8F-B314A30FBFD5}">
      <dgm:prSet phldrT="[Text]"/>
      <dgm:spPr/>
      <dgm:t>
        <a:bodyPr/>
        <a:lstStyle/>
        <a:p>
          <a:r>
            <a:rPr lang="en-US" dirty="0" smtClean="0"/>
            <a:t>2013: RGPSA</a:t>
          </a:r>
          <a:endParaRPr lang="en-US" dirty="0"/>
        </a:p>
      </dgm:t>
    </dgm:pt>
    <dgm:pt modelId="{F44B6AAC-4846-4D7D-AA37-A3C226AB822C}" type="parTrans" cxnId="{CE1F2E06-C01C-44CD-9F32-A4E2955A3DB3}">
      <dgm:prSet/>
      <dgm:spPr/>
      <dgm:t>
        <a:bodyPr/>
        <a:lstStyle/>
        <a:p>
          <a:endParaRPr lang="en-US"/>
        </a:p>
      </dgm:t>
    </dgm:pt>
    <dgm:pt modelId="{0E26CA88-B6C3-4D0D-8A5E-EE35491BDAC6}" type="sibTrans" cxnId="{CE1F2E06-C01C-44CD-9F32-A4E2955A3DB3}">
      <dgm:prSet/>
      <dgm:spPr/>
      <dgm:t>
        <a:bodyPr/>
        <a:lstStyle/>
        <a:p>
          <a:endParaRPr lang="en-US"/>
        </a:p>
      </dgm:t>
    </dgm:pt>
    <dgm:pt modelId="{69F15328-27C1-4124-A6A8-83C253C2E683}">
      <dgm:prSet phldrT="[Text]"/>
      <dgm:spPr/>
      <dgm:t>
        <a:bodyPr/>
        <a:lstStyle/>
        <a:p>
          <a:r>
            <a:rPr lang="en-US" dirty="0" smtClean="0"/>
            <a:t>Building, renovation, training</a:t>
          </a:r>
          <a:endParaRPr lang="en-US" dirty="0"/>
        </a:p>
      </dgm:t>
    </dgm:pt>
    <dgm:pt modelId="{BCF4D799-3FB3-48F4-8D20-8C4FEE53FE9E}" type="parTrans" cxnId="{70DB7247-3D83-489E-93F3-FE46C59FF407}">
      <dgm:prSet/>
      <dgm:spPr/>
      <dgm:t>
        <a:bodyPr/>
        <a:lstStyle/>
        <a:p>
          <a:endParaRPr lang="en-US"/>
        </a:p>
      </dgm:t>
    </dgm:pt>
    <dgm:pt modelId="{8E6EC719-C816-4742-9457-4F9A53F171D1}" type="sibTrans" cxnId="{70DB7247-3D83-489E-93F3-FE46C59FF407}">
      <dgm:prSet/>
      <dgm:spPr/>
      <dgm:t>
        <a:bodyPr/>
        <a:lstStyle/>
        <a:p>
          <a:endParaRPr lang="en-US"/>
        </a:p>
      </dgm:t>
    </dgm:pt>
    <dgm:pt modelId="{7523AFB4-D16E-469A-AA71-9D954C7C8BAE}">
      <dgm:prSet phldrT="[Text]"/>
      <dgm:spPr/>
      <dgm:t>
        <a:bodyPr/>
        <a:lstStyle/>
        <a:p>
          <a:r>
            <a:rPr lang="en-US" dirty="0" smtClean="0"/>
            <a:t>2007: BRGF</a:t>
          </a:r>
          <a:endParaRPr lang="en-US" dirty="0"/>
        </a:p>
      </dgm:t>
    </dgm:pt>
    <dgm:pt modelId="{1470928C-1E93-45FD-96D1-DCE859BDCAE1}" type="parTrans" cxnId="{B39FB180-E6B1-4D50-A020-E6AC87E69710}">
      <dgm:prSet/>
      <dgm:spPr/>
      <dgm:t>
        <a:bodyPr/>
        <a:lstStyle/>
        <a:p>
          <a:endParaRPr lang="en-US"/>
        </a:p>
      </dgm:t>
    </dgm:pt>
    <dgm:pt modelId="{7BF6E025-3F87-40E1-8BA0-2B01F1247239}" type="sibTrans" cxnId="{B39FB180-E6B1-4D50-A020-E6AC87E69710}">
      <dgm:prSet/>
      <dgm:spPr/>
      <dgm:t>
        <a:bodyPr/>
        <a:lstStyle/>
        <a:p>
          <a:endParaRPr lang="en-US"/>
        </a:p>
      </dgm:t>
    </dgm:pt>
    <dgm:pt modelId="{23EE0314-9E57-4A6D-97F9-1BB6712DDCD8}">
      <dgm:prSet phldrT="[Text]"/>
      <dgm:spPr/>
      <dgm:t>
        <a:bodyPr/>
        <a:lstStyle/>
        <a:p>
          <a:r>
            <a:rPr lang="en-US" dirty="0" smtClean="0"/>
            <a:t>2015: BOTH STOPPED</a:t>
          </a:r>
          <a:endParaRPr lang="en-US" dirty="0"/>
        </a:p>
      </dgm:t>
    </dgm:pt>
    <dgm:pt modelId="{AB1BE4C5-0E5F-4735-B6BB-6FF30F37C5A5}" type="parTrans" cxnId="{9FA5B011-D224-4298-8FEB-967536482AD4}">
      <dgm:prSet/>
      <dgm:spPr/>
      <dgm:t>
        <a:bodyPr/>
        <a:lstStyle/>
        <a:p>
          <a:endParaRPr lang="en-US"/>
        </a:p>
      </dgm:t>
    </dgm:pt>
    <dgm:pt modelId="{F23860EC-B2BF-4C99-85A8-C5517EDA60A6}" type="sibTrans" cxnId="{9FA5B011-D224-4298-8FEB-967536482AD4}">
      <dgm:prSet/>
      <dgm:spPr/>
      <dgm:t>
        <a:bodyPr/>
        <a:lstStyle/>
        <a:p>
          <a:endParaRPr lang="en-US"/>
        </a:p>
      </dgm:t>
    </dgm:pt>
    <dgm:pt modelId="{60F8B80C-97C2-432F-84B9-AC5526AC326D}">
      <dgm:prSet phldrT="[Text]"/>
      <dgm:spPr/>
      <dgm:t>
        <a:bodyPr/>
        <a:lstStyle/>
        <a:p>
          <a:r>
            <a:rPr lang="en-US" dirty="0" smtClean="0"/>
            <a:t>14</a:t>
          </a:r>
          <a:r>
            <a:rPr lang="en-US" baseline="30000" dirty="0" smtClean="0"/>
            <a:t>th</a:t>
          </a:r>
          <a:r>
            <a:rPr lang="en-US" dirty="0" smtClean="0"/>
            <a:t>  FC 2 lakh cr. </a:t>
          </a:r>
          <a:r>
            <a:rPr lang="en-US" dirty="0" err="1" smtClean="0"/>
            <a:t>Grant-in-AID</a:t>
          </a:r>
          <a:r>
            <a:rPr lang="en-US" dirty="0" smtClean="0"/>
            <a:t> for PRI</a:t>
          </a:r>
          <a:endParaRPr lang="en-US" dirty="0"/>
        </a:p>
      </dgm:t>
    </dgm:pt>
    <dgm:pt modelId="{14968A37-3034-4705-98EF-F10C6EA19FBD}" type="parTrans" cxnId="{657498D7-EC4C-4D17-B792-790EE5B43CF2}">
      <dgm:prSet/>
      <dgm:spPr/>
      <dgm:t>
        <a:bodyPr/>
        <a:lstStyle/>
        <a:p>
          <a:endParaRPr lang="en-US"/>
        </a:p>
      </dgm:t>
    </dgm:pt>
    <dgm:pt modelId="{A6CBEEA7-A411-4D88-A701-895EB4AF1866}" type="sibTrans" cxnId="{657498D7-EC4C-4D17-B792-790EE5B43CF2}">
      <dgm:prSet/>
      <dgm:spPr/>
      <dgm:t>
        <a:bodyPr/>
        <a:lstStyle/>
        <a:p>
          <a:endParaRPr lang="en-US"/>
        </a:p>
      </dgm:t>
    </dgm:pt>
    <dgm:pt modelId="{BFB19110-DDD2-4642-8781-46F91CA6A811}">
      <dgm:prSet phldrT="[Text]"/>
      <dgm:spPr/>
      <dgm:t>
        <a:bodyPr/>
        <a:lstStyle/>
        <a:p>
          <a:r>
            <a:rPr lang="en-US" dirty="0" smtClean="0"/>
            <a:t>for school, water, streetlights etc. infra.</a:t>
          </a:r>
          <a:endParaRPr lang="en-US" dirty="0"/>
        </a:p>
      </dgm:t>
    </dgm:pt>
    <dgm:pt modelId="{D0CF3B50-A8D9-46D5-84F9-4D585AE20A49}" type="parTrans" cxnId="{CD386396-1826-4283-8B8A-FFF67C3C9037}">
      <dgm:prSet/>
      <dgm:spPr/>
      <dgm:t>
        <a:bodyPr/>
        <a:lstStyle/>
        <a:p>
          <a:endParaRPr lang="en-US"/>
        </a:p>
      </dgm:t>
    </dgm:pt>
    <dgm:pt modelId="{95A26FCA-A744-4C73-95B1-90A9277A075D}" type="sibTrans" cxnId="{CD386396-1826-4283-8B8A-FFF67C3C9037}">
      <dgm:prSet/>
      <dgm:spPr/>
      <dgm:t>
        <a:bodyPr/>
        <a:lstStyle/>
        <a:p>
          <a:endParaRPr lang="en-US"/>
        </a:p>
      </dgm:t>
    </dgm:pt>
    <dgm:pt modelId="{3AFC5DDE-2AB2-4736-9F7E-43CE95B98C5D}">
      <dgm:prSet phldrT="[Text]"/>
      <dgm:spPr/>
      <dgm:t>
        <a:bodyPr/>
        <a:lstStyle/>
        <a:p>
          <a:r>
            <a:rPr lang="en-US" dirty="0" smtClean="0"/>
            <a:t>Backward Region Grant Fund</a:t>
          </a:r>
          <a:endParaRPr lang="en-US" dirty="0"/>
        </a:p>
      </dgm:t>
    </dgm:pt>
    <dgm:pt modelId="{62735BBE-6603-411B-BC55-09CDBD30CE84}" type="parTrans" cxnId="{828CE3E5-60F3-42D8-B6E3-BEF8CCD1A30A}">
      <dgm:prSet/>
      <dgm:spPr/>
      <dgm:t>
        <a:bodyPr/>
        <a:lstStyle/>
        <a:p>
          <a:endParaRPr lang="en-US"/>
        </a:p>
      </dgm:t>
    </dgm:pt>
    <dgm:pt modelId="{0FD947FB-FBE8-49CE-8DFE-99FA93351D2A}" type="sibTrans" cxnId="{828CE3E5-60F3-42D8-B6E3-BEF8CCD1A30A}">
      <dgm:prSet/>
      <dgm:spPr/>
      <dgm:t>
        <a:bodyPr/>
        <a:lstStyle/>
        <a:p>
          <a:endParaRPr lang="en-US"/>
        </a:p>
      </dgm:t>
    </dgm:pt>
    <dgm:pt modelId="{429A768B-5984-4863-B23B-B6C92F131FB6}">
      <dgm:prSet phldrT="[Text]"/>
      <dgm:spPr/>
      <dgm:t>
        <a:bodyPr/>
        <a:lstStyle/>
        <a:p>
          <a:r>
            <a:rPr lang="en-US" dirty="0" smtClean="0"/>
            <a:t>Addl. $ to backward areas</a:t>
          </a:r>
          <a:endParaRPr lang="en-US" dirty="0"/>
        </a:p>
      </dgm:t>
    </dgm:pt>
    <dgm:pt modelId="{713F0319-0890-49E1-B106-53DBB7F831BD}" type="parTrans" cxnId="{96333978-09A9-4D2F-A82E-04452D16149F}">
      <dgm:prSet/>
      <dgm:spPr/>
      <dgm:t>
        <a:bodyPr/>
        <a:lstStyle/>
        <a:p>
          <a:endParaRPr lang="en-US"/>
        </a:p>
      </dgm:t>
    </dgm:pt>
    <dgm:pt modelId="{F6679C27-63BD-4011-BC6C-CCB4EC02FADC}" type="sibTrans" cxnId="{96333978-09A9-4D2F-A82E-04452D16149F}">
      <dgm:prSet/>
      <dgm:spPr/>
      <dgm:t>
        <a:bodyPr/>
        <a:lstStyle/>
        <a:p>
          <a:endParaRPr lang="en-US"/>
        </a:p>
      </dgm:t>
    </dgm:pt>
    <dgm:pt modelId="{9C36E32A-5470-45B3-BF48-349D2066FB88}">
      <dgm:prSet phldrT="[Text]"/>
      <dgm:spPr/>
      <dgm:t>
        <a:bodyPr/>
        <a:lstStyle/>
        <a:p>
          <a:r>
            <a:rPr lang="en-US" dirty="0" smtClean="0"/>
            <a:t>Rajiv Gandhi Panchayat </a:t>
          </a:r>
          <a:r>
            <a:rPr lang="en-US" dirty="0" err="1" smtClean="0"/>
            <a:t>Shasaktikaran</a:t>
          </a:r>
          <a:r>
            <a:rPr lang="en-US" dirty="0" smtClean="0"/>
            <a:t> </a:t>
          </a:r>
          <a:r>
            <a:rPr lang="en-US" dirty="0" err="1" smtClean="0"/>
            <a:t>Abhiyan</a:t>
          </a:r>
          <a:r>
            <a:rPr lang="en-US" dirty="0" smtClean="0"/>
            <a:t> </a:t>
          </a:r>
          <a:endParaRPr lang="en-US" dirty="0"/>
        </a:p>
      </dgm:t>
    </dgm:pt>
    <dgm:pt modelId="{5D943853-31CD-4582-95FD-05FE469F0389}" type="parTrans" cxnId="{83C682C8-8351-4486-82F3-706F84F55D97}">
      <dgm:prSet/>
      <dgm:spPr/>
      <dgm:t>
        <a:bodyPr/>
        <a:lstStyle/>
        <a:p>
          <a:endParaRPr lang="en-US"/>
        </a:p>
      </dgm:t>
    </dgm:pt>
    <dgm:pt modelId="{8E7430BD-25D9-4C64-A4FC-696E738BD868}" type="sibTrans" cxnId="{83C682C8-8351-4486-82F3-706F84F55D97}">
      <dgm:prSet/>
      <dgm:spPr/>
      <dgm:t>
        <a:bodyPr/>
        <a:lstStyle/>
        <a:p>
          <a:endParaRPr lang="en-US"/>
        </a:p>
      </dgm:t>
    </dgm:pt>
    <dgm:pt modelId="{0A1301BA-7017-4226-BEA7-8C57592B2EBF}" type="pres">
      <dgm:prSet presAssocID="{B1161175-680C-4080-954D-F9DC4F4FEE7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83DD62-333A-450F-B69B-C0FB0814DD1F}" type="pres">
      <dgm:prSet presAssocID="{7523AFB4-D16E-469A-AA71-9D954C7C8BAE}" presName="parentLin" presStyleCnt="0"/>
      <dgm:spPr/>
    </dgm:pt>
    <dgm:pt modelId="{63517B15-6E23-4683-9E6C-5E2037D06577}" type="pres">
      <dgm:prSet presAssocID="{7523AFB4-D16E-469A-AA71-9D954C7C8BA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05785E5-5F86-470D-AA35-698930CF114F}" type="pres">
      <dgm:prSet presAssocID="{7523AFB4-D16E-469A-AA71-9D954C7C8BA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9DE108-DC06-4D8B-86C2-6B1F59FBD61A}" type="pres">
      <dgm:prSet presAssocID="{7523AFB4-D16E-469A-AA71-9D954C7C8BAE}" presName="negativeSpace" presStyleCnt="0"/>
      <dgm:spPr/>
    </dgm:pt>
    <dgm:pt modelId="{D2F61A45-D83C-46FD-9E74-A0433581766E}" type="pres">
      <dgm:prSet presAssocID="{7523AFB4-D16E-469A-AA71-9D954C7C8BAE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6713A-5E4C-482E-A648-986C2CFD0DD1}" type="pres">
      <dgm:prSet presAssocID="{7BF6E025-3F87-40E1-8BA0-2B01F1247239}" presName="spaceBetweenRectangles" presStyleCnt="0"/>
      <dgm:spPr/>
    </dgm:pt>
    <dgm:pt modelId="{B86E5FDF-4A73-4143-88E5-6AA28AF8AF73}" type="pres">
      <dgm:prSet presAssocID="{A752CC87-7355-4883-AD8F-B314A30FBFD5}" presName="parentLin" presStyleCnt="0"/>
      <dgm:spPr/>
    </dgm:pt>
    <dgm:pt modelId="{637B1A60-A840-42B2-8A10-900F4B069D64}" type="pres">
      <dgm:prSet presAssocID="{A752CC87-7355-4883-AD8F-B314A30FBFD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2866C04-5D54-4797-A562-E83EED1C48A5}" type="pres">
      <dgm:prSet presAssocID="{A752CC87-7355-4883-AD8F-B314A30FBFD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A0A4D3-FAEA-427A-8716-A1A71BC6C290}" type="pres">
      <dgm:prSet presAssocID="{A752CC87-7355-4883-AD8F-B314A30FBFD5}" presName="negativeSpace" presStyleCnt="0"/>
      <dgm:spPr/>
    </dgm:pt>
    <dgm:pt modelId="{56A24BE6-1E88-408C-A5D6-A351866931AE}" type="pres">
      <dgm:prSet presAssocID="{A752CC87-7355-4883-AD8F-B314A30FBFD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634AE-7C74-4225-B116-7FD16301470F}" type="pres">
      <dgm:prSet presAssocID="{0E26CA88-B6C3-4D0D-8A5E-EE35491BDAC6}" presName="spaceBetweenRectangles" presStyleCnt="0"/>
      <dgm:spPr/>
    </dgm:pt>
    <dgm:pt modelId="{1FFA6C81-5C4B-4880-9558-240B85B4045F}" type="pres">
      <dgm:prSet presAssocID="{23EE0314-9E57-4A6D-97F9-1BB6712DDCD8}" presName="parentLin" presStyleCnt="0"/>
      <dgm:spPr/>
    </dgm:pt>
    <dgm:pt modelId="{F1CEE149-F133-4428-8B01-C3AB2B6C475C}" type="pres">
      <dgm:prSet presAssocID="{23EE0314-9E57-4A6D-97F9-1BB6712DDCD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87382DED-4832-4ACB-8C33-EA94BAE8BD77}" type="pres">
      <dgm:prSet presAssocID="{23EE0314-9E57-4A6D-97F9-1BB6712DDCD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36DEE-3480-44C0-8BCB-C51B6925D1BD}" type="pres">
      <dgm:prSet presAssocID="{23EE0314-9E57-4A6D-97F9-1BB6712DDCD8}" presName="negativeSpace" presStyleCnt="0"/>
      <dgm:spPr/>
    </dgm:pt>
    <dgm:pt modelId="{E34B66DD-469F-4176-8C74-C8C689217AD6}" type="pres">
      <dgm:prSet presAssocID="{23EE0314-9E57-4A6D-97F9-1BB6712DDCD8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4683B3-2B6E-4A08-A0CA-562B7C0F648F}" type="presOf" srcId="{69F15328-27C1-4124-A6A8-83C253C2E683}" destId="{56A24BE6-1E88-408C-A5D6-A351866931AE}" srcOrd="0" destOrd="1" presId="urn:microsoft.com/office/officeart/2005/8/layout/list1"/>
    <dgm:cxn modelId="{2E7C25CD-57D2-4DC6-831D-6F720D85C2FA}" type="presOf" srcId="{23EE0314-9E57-4A6D-97F9-1BB6712DDCD8}" destId="{87382DED-4832-4ACB-8C33-EA94BAE8BD77}" srcOrd="1" destOrd="0" presId="urn:microsoft.com/office/officeart/2005/8/layout/list1"/>
    <dgm:cxn modelId="{00EDCB9F-6244-4B4F-99DE-D0388B862E3F}" type="presOf" srcId="{7523AFB4-D16E-469A-AA71-9D954C7C8BAE}" destId="{305785E5-5F86-470D-AA35-698930CF114F}" srcOrd="1" destOrd="0" presId="urn:microsoft.com/office/officeart/2005/8/layout/list1"/>
    <dgm:cxn modelId="{F7524483-8555-43CA-9053-FDCCF50DD7BD}" type="presOf" srcId="{B1161175-680C-4080-954D-F9DC4F4FEE77}" destId="{0A1301BA-7017-4226-BEA7-8C57592B2EBF}" srcOrd="0" destOrd="0" presId="urn:microsoft.com/office/officeart/2005/8/layout/list1"/>
    <dgm:cxn modelId="{714E2F16-3AF1-48B8-BC21-0797AF446C68}" type="presOf" srcId="{A752CC87-7355-4883-AD8F-B314A30FBFD5}" destId="{22866C04-5D54-4797-A562-E83EED1C48A5}" srcOrd="1" destOrd="0" presId="urn:microsoft.com/office/officeart/2005/8/layout/list1"/>
    <dgm:cxn modelId="{669E402D-615E-4842-9698-845505CEB41D}" type="presOf" srcId="{7523AFB4-D16E-469A-AA71-9D954C7C8BAE}" destId="{63517B15-6E23-4683-9E6C-5E2037D06577}" srcOrd="0" destOrd="0" presId="urn:microsoft.com/office/officeart/2005/8/layout/list1"/>
    <dgm:cxn modelId="{F6809E1A-8CD2-427E-B107-051FAF0F158A}" type="presOf" srcId="{3AFC5DDE-2AB2-4736-9F7E-43CE95B98C5D}" destId="{D2F61A45-D83C-46FD-9E74-A0433581766E}" srcOrd="0" destOrd="0" presId="urn:microsoft.com/office/officeart/2005/8/layout/list1"/>
    <dgm:cxn modelId="{377F5A2C-F28E-4C17-9DF4-D1E174759202}" type="presOf" srcId="{BFB19110-DDD2-4642-8781-46F91CA6A811}" destId="{D2F61A45-D83C-46FD-9E74-A0433581766E}" srcOrd="0" destOrd="2" presId="urn:microsoft.com/office/officeart/2005/8/layout/list1"/>
    <dgm:cxn modelId="{657498D7-EC4C-4D17-B792-790EE5B43CF2}" srcId="{23EE0314-9E57-4A6D-97F9-1BB6712DDCD8}" destId="{60F8B80C-97C2-432F-84B9-AC5526AC326D}" srcOrd="0" destOrd="0" parTransId="{14968A37-3034-4705-98EF-F10C6EA19FBD}" sibTransId="{A6CBEEA7-A411-4D88-A701-895EB4AF1866}"/>
    <dgm:cxn modelId="{CE1F2E06-C01C-44CD-9F32-A4E2955A3DB3}" srcId="{B1161175-680C-4080-954D-F9DC4F4FEE77}" destId="{A752CC87-7355-4883-AD8F-B314A30FBFD5}" srcOrd="1" destOrd="0" parTransId="{F44B6AAC-4846-4D7D-AA37-A3C226AB822C}" sibTransId="{0E26CA88-B6C3-4D0D-8A5E-EE35491BDAC6}"/>
    <dgm:cxn modelId="{C5C95106-ADFB-4F69-BEC4-FBF642035819}" type="presOf" srcId="{23EE0314-9E57-4A6D-97F9-1BB6712DDCD8}" destId="{F1CEE149-F133-4428-8B01-C3AB2B6C475C}" srcOrd="0" destOrd="0" presId="urn:microsoft.com/office/officeart/2005/8/layout/list1"/>
    <dgm:cxn modelId="{1E138F33-F7ED-4B40-8279-DC4D025CDBF1}" type="presOf" srcId="{9C36E32A-5470-45B3-BF48-349D2066FB88}" destId="{56A24BE6-1E88-408C-A5D6-A351866931AE}" srcOrd="0" destOrd="0" presId="urn:microsoft.com/office/officeart/2005/8/layout/list1"/>
    <dgm:cxn modelId="{D0E613B2-446E-4B6B-9259-F5B42B62176E}" type="presOf" srcId="{60F8B80C-97C2-432F-84B9-AC5526AC326D}" destId="{E34B66DD-469F-4176-8C74-C8C689217AD6}" srcOrd="0" destOrd="0" presId="urn:microsoft.com/office/officeart/2005/8/layout/list1"/>
    <dgm:cxn modelId="{EB142C0F-399D-419F-85E7-A7431FBAC3E0}" type="presOf" srcId="{A752CC87-7355-4883-AD8F-B314A30FBFD5}" destId="{637B1A60-A840-42B2-8A10-900F4B069D64}" srcOrd="0" destOrd="0" presId="urn:microsoft.com/office/officeart/2005/8/layout/list1"/>
    <dgm:cxn modelId="{9FA5B011-D224-4298-8FEB-967536482AD4}" srcId="{B1161175-680C-4080-954D-F9DC4F4FEE77}" destId="{23EE0314-9E57-4A6D-97F9-1BB6712DDCD8}" srcOrd="2" destOrd="0" parTransId="{AB1BE4C5-0E5F-4735-B6BB-6FF30F37C5A5}" sibTransId="{F23860EC-B2BF-4C99-85A8-C5517EDA60A6}"/>
    <dgm:cxn modelId="{70DB7247-3D83-489E-93F3-FE46C59FF407}" srcId="{A752CC87-7355-4883-AD8F-B314A30FBFD5}" destId="{69F15328-27C1-4124-A6A8-83C253C2E683}" srcOrd="1" destOrd="0" parTransId="{BCF4D799-3FB3-48F4-8D20-8C4FEE53FE9E}" sibTransId="{8E6EC719-C816-4742-9457-4F9A53F171D1}"/>
    <dgm:cxn modelId="{828CE3E5-60F3-42D8-B6E3-BEF8CCD1A30A}" srcId="{7523AFB4-D16E-469A-AA71-9D954C7C8BAE}" destId="{3AFC5DDE-2AB2-4736-9F7E-43CE95B98C5D}" srcOrd="0" destOrd="0" parTransId="{62735BBE-6603-411B-BC55-09CDBD30CE84}" sibTransId="{0FD947FB-FBE8-49CE-8DFE-99FA93351D2A}"/>
    <dgm:cxn modelId="{A16DB47B-019A-4A12-9F30-D5FA29BC13EF}" type="presOf" srcId="{429A768B-5984-4863-B23B-B6C92F131FB6}" destId="{D2F61A45-D83C-46FD-9E74-A0433581766E}" srcOrd="0" destOrd="1" presId="urn:microsoft.com/office/officeart/2005/8/layout/list1"/>
    <dgm:cxn modelId="{CD386396-1826-4283-8B8A-FFF67C3C9037}" srcId="{7523AFB4-D16E-469A-AA71-9D954C7C8BAE}" destId="{BFB19110-DDD2-4642-8781-46F91CA6A811}" srcOrd="2" destOrd="0" parTransId="{D0CF3B50-A8D9-46D5-84F9-4D585AE20A49}" sibTransId="{95A26FCA-A744-4C73-95B1-90A9277A075D}"/>
    <dgm:cxn modelId="{96333978-09A9-4D2F-A82E-04452D16149F}" srcId="{7523AFB4-D16E-469A-AA71-9D954C7C8BAE}" destId="{429A768B-5984-4863-B23B-B6C92F131FB6}" srcOrd="1" destOrd="0" parTransId="{713F0319-0890-49E1-B106-53DBB7F831BD}" sibTransId="{F6679C27-63BD-4011-BC6C-CCB4EC02FADC}"/>
    <dgm:cxn modelId="{83C682C8-8351-4486-82F3-706F84F55D97}" srcId="{A752CC87-7355-4883-AD8F-B314A30FBFD5}" destId="{9C36E32A-5470-45B3-BF48-349D2066FB88}" srcOrd="0" destOrd="0" parTransId="{5D943853-31CD-4582-95FD-05FE469F0389}" sibTransId="{8E7430BD-25D9-4C64-A4FC-696E738BD868}"/>
    <dgm:cxn modelId="{B39FB180-E6B1-4D50-A020-E6AC87E69710}" srcId="{B1161175-680C-4080-954D-F9DC4F4FEE77}" destId="{7523AFB4-D16E-469A-AA71-9D954C7C8BAE}" srcOrd="0" destOrd="0" parTransId="{1470928C-1E93-45FD-96D1-DCE859BDCAE1}" sibTransId="{7BF6E025-3F87-40E1-8BA0-2B01F1247239}"/>
    <dgm:cxn modelId="{533B910E-363E-42B6-ADB4-B92B2414FF53}" type="presParOf" srcId="{0A1301BA-7017-4226-BEA7-8C57592B2EBF}" destId="{A383DD62-333A-450F-B69B-C0FB0814DD1F}" srcOrd="0" destOrd="0" presId="urn:microsoft.com/office/officeart/2005/8/layout/list1"/>
    <dgm:cxn modelId="{2F31F79D-E01C-4E39-8C9B-0CE91CFD5C4A}" type="presParOf" srcId="{A383DD62-333A-450F-B69B-C0FB0814DD1F}" destId="{63517B15-6E23-4683-9E6C-5E2037D06577}" srcOrd="0" destOrd="0" presId="urn:microsoft.com/office/officeart/2005/8/layout/list1"/>
    <dgm:cxn modelId="{343A890B-DEAE-4238-B5C7-434AFB8026CD}" type="presParOf" srcId="{A383DD62-333A-450F-B69B-C0FB0814DD1F}" destId="{305785E5-5F86-470D-AA35-698930CF114F}" srcOrd="1" destOrd="0" presId="urn:microsoft.com/office/officeart/2005/8/layout/list1"/>
    <dgm:cxn modelId="{4A686149-6C96-4C09-ABAE-AAE968178D33}" type="presParOf" srcId="{0A1301BA-7017-4226-BEA7-8C57592B2EBF}" destId="{4A9DE108-DC06-4D8B-86C2-6B1F59FBD61A}" srcOrd="1" destOrd="0" presId="urn:microsoft.com/office/officeart/2005/8/layout/list1"/>
    <dgm:cxn modelId="{2F64F9E7-D02F-48C8-9213-3D14E90DF2C0}" type="presParOf" srcId="{0A1301BA-7017-4226-BEA7-8C57592B2EBF}" destId="{D2F61A45-D83C-46FD-9E74-A0433581766E}" srcOrd="2" destOrd="0" presId="urn:microsoft.com/office/officeart/2005/8/layout/list1"/>
    <dgm:cxn modelId="{BA741DC0-0AC8-45EF-92A9-A7453A18AB12}" type="presParOf" srcId="{0A1301BA-7017-4226-BEA7-8C57592B2EBF}" destId="{5006713A-5E4C-482E-A648-986C2CFD0DD1}" srcOrd="3" destOrd="0" presId="urn:microsoft.com/office/officeart/2005/8/layout/list1"/>
    <dgm:cxn modelId="{0E23659C-8B56-4EA5-B4E8-85A3E573E4E1}" type="presParOf" srcId="{0A1301BA-7017-4226-BEA7-8C57592B2EBF}" destId="{B86E5FDF-4A73-4143-88E5-6AA28AF8AF73}" srcOrd="4" destOrd="0" presId="urn:microsoft.com/office/officeart/2005/8/layout/list1"/>
    <dgm:cxn modelId="{6A7BB185-9F50-4C1B-B560-110C8D5AAA99}" type="presParOf" srcId="{B86E5FDF-4A73-4143-88E5-6AA28AF8AF73}" destId="{637B1A60-A840-42B2-8A10-900F4B069D64}" srcOrd="0" destOrd="0" presId="urn:microsoft.com/office/officeart/2005/8/layout/list1"/>
    <dgm:cxn modelId="{BECF483D-9648-415E-82DB-798A121A96B3}" type="presParOf" srcId="{B86E5FDF-4A73-4143-88E5-6AA28AF8AF73}" destId="{22866C04-5D54-4797-A562-E83EED1C48A5}" srcOrd="1" destOrd="0" presId="urn:microsoft.com/office/officeart/2005/8/layout/list1"/>
    <dgm:cxn modelId="{1CE1B6F3-B419-47F2-A356-EF55BE97476A}" type="presParOf" srcId="{0A1301BA-7017-4226-BEA7-8C57592B2EBF}" destId="{FFA0A4D3-FAEA-427A-8716-A1A71BC6C290}" srcOrd="5" destOrd="0" presId="urn:microsoft.com/office/officeart/2005/8/layout/list1"/>
    <dgm:cxn modelId="{7E385C59-60F0-4F68-BD42-F3C7186ACC7D}" type="presParOf" srcId="{0A1301BA-7017-4226-BEA7-8C57592B2EBF}" destId="{56A24BE6-1E88-408C-A5D6-A351866931AE}" srcOrd="6" destOrd="0" presId="urn:microsoft.com/office/officeart/2005/8/layout/list1"/>
    <dgm:cxn modelId="{488DF1B9-40C0-4D5B-B0C8-D39AB9A90E5B}" type="presParOf" srcId="{0A1301BA-7017-4226-BEA7-8C57592B2EBF}" destId="{FE0634AE-7C74-4225-B116-7FD16301470F}" srcOrd="7" destOrd="0" presId="urn:microsoft.com/office/officeart/2005/8/layout/list1"/>
    <dgm:cxn modelId="{4500CC93-F3AA-4724-A392-3379A6724A41}" type="presParOf" srcId="{0A1301BA-7017-4226-BEA7-8C57592B2EBF}" destId="{1FFA6C81-5C4B-4880-9558-240B85B4045F}" srcOrd="8" destOrd="0" presId="urn:microsoft.com/office/officeart/2005/8/layout/list1"/>
    <dgm:cxn modelId="{461F87E1-B0B9-4DA7-98CE-28E3900E5626}" type="presParOf" srcId="{1FFA6C81-5C4B-4880-9558-240B85B4045F}" destId="{F1CEE149-F133-4428-8B01-C3AB2B6C475C}" srcOrd="0" destOrd="0" presId="urn:microsoft.com/office/officeart/2005/8/layout/list1"/>
    <dgm:cxn modelId="{82746D5A-BDE6-4FFC-B411-1928D3464066}" type="presParOf" srcId="{1FFA6C81-5C4B-4880-9558-240B85B4045F}" destId="{87382DED-4832-4ACB-8C33-EA94BAE8BD77}" srcOrd="1" destOrd="0" presId="urn:microsoft.com/office/officeart/2005/8/layout/list1"/>
    <dgm:cxn modelId="{E47CC7E7-BFFC-485B-93ED-2F924986BC22}" type="presParOf" srcId="{0A1301BA-7017-4226-BEA7-8C57592B2EBF}" destId="{EF936DEE-3480-44C0-8BCB-C51B6925D1BD}" srcOrd="9" destOrd="0" presId="urn:microsoft.com/office/officeart/2005/8/layout/list1"/>
    <dgm:cxn modelId="{6DC9E565-45E8-421D-923B-A7DB0CBD0F88}" type="presParOf" srcId="{0A1301BA-7017-4226-BEA7-8C57592B2EBF}" destId="{E34B66DD-469F-4176-8C74-C8C689217AD6}" srcOrd="1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161175-680C-4080-954D-F9DC4F4FEE77}" type="doc">
      <dgm:prSet loTypeId="urn:microsoft.com/office/officeart/2005/8/layout/list1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523AFB4-D16E-469A-AA71-9D954C7C8BAE}">
      <dgm:prSet phldrT="[Text]"/>
      <dgm:spPr/>
      <dgm:t>
        <a:bodyPr/>
        <a:lstStyle/>
        <a:p>
          <a:r>
            <a:rPr lang="en-US" dirty="0" smtClean="0"/>
            <a:t>1993-MPLADS</a:t>
          </a:r>
          <a:endParaRPr lang="en-US" dirty="0"/>
        </a:p>
      </dgm:t>
    </dgm:pt>
    <dgm:pt modelId="{1470928C-1E93-45FD-96D1-DCE859BDCAE1}" type="parTrans" cxnId="{B39FB180-E6B1-4D50-A020-E6AC87E69710}">
      <dgm:prSet/>
      <dgm:spPr/>
      <dgm:t>
        <a:bodyPr/>
        <a:lstStyle/>
        <a:p>
          <a:endParaRPr lang="en-US"/>
        </a:p>
      </dgm:t>
    </dgm:pt>
    <dgm:pt modelId="{7BF6E025-3F87-40E1-8BA0-2B01F1247239}" type="sibTrans" cxnId="{B39FB180-E6B1-4D50-A020-E6AC87E69710}">
      <dgm:prSet/>
      <dgm:spPr/>
      <dgm:t>
        <a:bodyPr/>
        <a:lstStyle/>
        <a:p>
          <a:endParaRPr lang="en-US"/>
        </a:p>
      </dgm:t>
    </dgm:pt>
    <dgm:pt modelId="{B3B062F7-7893-4A8C-BE55-2A1B82A9C404}">
      <dgm:prSet phldrT="[Text]"/>
      <dgm:spPr/>
      <dgm:t>
        <a:bodyPr/>
        <a:lstStyle/>
        <a:p>
          <a:r>
            <a:rPr lang="en-US" b="0" i="0" dirty="0" smtClean="0"/>
            <a:t>M.P. Local Area Dev. Scheme. </a:t>
          </a:r>
          <a:r>
            <a:rPr lang="en-US" dirty="0" smtClean="0"/>
            <a:t>Rs. 5 cr /Constituency, Non lapse</a:t>
          </a:r>
          <a:endParaRPr lang="en-US" dirty="0"/>
        </a:p>
      </dgm:t>
    </dgm:pt>
    <dgm:pt modelId="{005E2AFF-15D7-4D15-8A7A-45BC097F62B8}" type="parTrans" cxnId="{00962D37-10DC-4834-A96F-E352EBF654F8}">
      <dgm:prSet/>
      <dgm:spPr/>
      <dgm:t>
        <a:bodyPr/>
        <a:lstStyle/>
        <a:p>
          <a:endParaRPr lang="en-US"/>
        </a:p>
      </dgm:t>
    </dgm:pt>
    <dgm:pt modelId="{8F4BBDDB-F6F9-4170-8FD4-D95F447D6CDE}" type="sibTrans" cxnId="{00962D37-10DC-4834-A96F-E352EBF654F8}">
      <dgm:prSet/>
      <dgm:spPr/>
      <dgm:t>
        <a:bodyPr/>
        <a:lstStyle/>
        <a:p>
          <a:endParaRPr lang="en-US"/>
        </a:p>
      </dgm:t>
    </dgm:pt>
    <dgm:pt modelId="{18674A20-ECDE-4E5F-8889-1291A5026CFA}">
      <dgm:prSet phldrT="[Text]"/>
      <dgm:spPr/>
      <dgm:t>
        <a:bodyPr/>
        <a:lstStyle/>
        <a:p>
          <a:r>
            <a:rPr lang="en-US" u="sng" dirty="0" smtClean="0"/>
            <a:t>MOSPI (Rs.3,950 cr)</a:t>
          </a:r>
          <a:endParaRPr lang="en-US" u="sng" dirty="0"/>
        </a:p>
      </dgm:t>
    </dgm:pt>
    <dgm:pt modelId="{81C087EE-D714-41F9-AAF0-8229508C7082}" type="parTrans" cxnId="{299BD29B-61F9-474A-8BE5-1924241546B8}">
      <dgm:prSet/>
      <dgm:spPr/>
      <dgm:t>
        <a:bodyPr/>
        <a:lstStyle/>
        <a:p>
          <a:endParaRPr lang="en-US"/>
        </a:p>
      </dgm:t>
    </dgm:pt>
    <dgm:pt modelId="{AD42E629-EB95-4850-AA19-6529961D52B9}" type="sibTrans" cxnId="{299BD29B-61F9-474A-8BE5-1924241546B8}">
      <dgm:prSet/>
      <dgm:spPr/>
      <dgm:t>
        <a:bodyPr/>
        <a:lstStyle/>
        <a:p>
          <a:endParaRPr lang="en-US"/>
        </a:p>
      </dgm:t>
    </dgm:pt>
    <dgm:pt modelId="{97298C78-C8F0-420D-824A-D8C7A603D57C}">
      <dgm:prSet phldrT="[Text]"/>
      <dgm:spPr/>
      <dgm:t>
        <a:bodyPr/>
        <a:lstStyle/>
        <a:p>
          <a:r>
            <a:rPr lang="en-US" dirty="0" smtClean="0"/>
            <a:t>2014: </a:t>
          </a:r>
          <a:r>
            <a:rPr lang="en-US" dirty="0" err="1" smtClean="0"/>
            <a:t>Shyama</a:t>
          </a:r>
          <a:r>
            <a:rPr lang="en-US" dirty="0" smtClean="0"/>
            <a:t> P. Rurban  Mission</a:t>
          </a:r>
          <a:endParaRPr lang="en-US" dirty="0"/>
        </a:p>
      </dgm:t>
    </dgm:pt>
    <dgm:pt modelId="{2B329013-938C-41B9-AD8C-A62107A7A0AD}" type="parTrans" cxnId="{FC8ED62B-097B-412C-B74E-F965B3A060E0}">
      <dgm:prSet/>
      <dgm:spPr/>
      <dgm:t>
        <a:bodyPr/>
        <a:lstStyle/>
        <a:p>
          <a:endParaRPr lang="en-US"/>
        </a:p>
      </dgm:t>
    </dgm:pt>
    <dgm:pt modelId="{F6303686-EA54-4DB4-A57D-11BD0CB416EF}" type="sibTrans" cxnId="{FC8ED62B-097B-412C-B74E-F965B3A060E0}">
      <dgm:prSet/>
      <dgm:spPr/>
      <dgm:t>
        <a:bodyPr/>
        <a:lstStyle/>
        <a:p>
          <a:endParaRPr lang="en-US"/>
        </a:p>
      </dgm:t>
    </dgm:pt>
    <dgm:pt modelId="{3F0D6769-7A79-4749-B176-E70DB5D38F60}">
      <dgm:prSet phldrT="[Text]"/>
      <dgm:spPr/>
      <dgm:t>
        <a:bodyPr/>
        <a:lstStyle/>
        <a:p>
          <a:r>
            <a:rPr lang="en-US" dirty="0" smtClean="0"/>
            <a:t>Rs. 1k cr.&lt;in smart city segment of this </a:t>
          </a:r>
          <a:r>
            <a:rPr lang="en-US" dirty="0" err="1" smtClean="0"/>
            <a:t>ppt</a:t>
          </a:r>
          <a:r>
            <a:rPr lang="en-US" dirty="0" smtClean="0"/>
            <a:t>, we’ll see&gt; </a:t>
          </a:r>
          <a:endParaRPr lang="en-US" dirty="0"/>
        </a:p>
      </dgm:t>
    </dgm:pt>
    <dgm:pt modelId="{8132D423-8BAC-48C4-8B4F-7D7F402CE607}" type="parTrans" cxnId="{353E00C0-C8EC-4365-9F88-FB512570872A}">
      <dgm:prSet/>
      <dgm:spPr/>
      <dgm:t>
        <a:bodyPr/>
        <a:lstStyle/>
        <a:p>
          <a:endParaRPr lang="en-US"/>
        </a:p>
      </dgm:t>
    </dgm:pt>
    <dgm:pt modelId="{1FCCAD87-6179-4649-AEE0-D588B38BB2CF}" type="sibTrans" cxnId="{353E00C0-C8EC-4365-9F88-FB512570872A}">
      <dgm:prSet/>
      <dgm:spPr/>
      <dgm:t>
        <a:bodyPr/>
        <a:lstStyle/>
        <a:p>
          <a:endParaRPr lang="en-US"/>
        </a:p>
      </dgm:t>
    </dgm:pt>
    <dgm:pt modelId="{4A8FDDE4-69FD-4BE8-BDE1-12BA9207F966}">
      <dgm:prSet phldrT="[Text]"/>
      <dgm:spPr/>
      <dgm:t>
        <a:bodyPr/>
        <a:lstStyle/>
        <a:p>
          <a:r>
            <a:rPr lang="en-US" dirty="0" smtClean="0"/>
            <a:t>2014: Adarsh Gram</a:t>
          </a:r>
          <a:endParaRPr lang="en-US" dirty="0"/>
        </a:p>
      </dgm:t>
    </dgm:pt>
    <dgm:pt modelId="{B35B0A82-CD21-4FE1-B7AF-014FD95BC04A}" type="parTrans" cxnId="{F23A1269-CA4D-4492-B958-27F2A2BDFC19}">
      <dgm:prSet/>
      <dgm:spPr/>
    </dgm:pt>
    <dgm:pt modelId="{897277CC-390C-4ED6-B0D7-9077947923EF}" type="sibTrans" cxnId="{F23A1269-CA4D-4492-B958-27F2A2BDFC19}">
      <dgm:prSet/>
      <dgm:spPr/>
    </dgm:pt>
    <dgm:pt modelId="{82DF2198-3AE8-4590-A8D3-33D4C4467357}">
      <dgm:prSet phldrT="[Text]"/>
      <dgm:spPr/>
      <dgm:t>
        <a:bodyPr/>
        <a:lstStyle/>
        <a:p>
          <a:r>
            <a:rPr lang="en-US" dirty="0" smtClean="0"/>
            <a:t>Rs. 0 cr. </a:t>
          </a:r>
          <a:r>
            <a:rPr lang="en-US" u="sng" dirty="0" smtClean="0"/>
            <a:t>Under </a:t>
          </a:r>
          <a:r>
            <a:rPr lang="en-US" u="sng" dirty="0" err="1" smtClean="0"/>
            <a:t>Rur.Dev</a:t>
          </a:r>
          <a:endParaRPr lang="en-US" u="sng" dirty="0"/>
        </a:p>
      </dgm:t>
    </dgm:pt>
    <dgm:pt modelId="{BD5F4B5D-BF38-4312-A50A-4BE121F400BC}" type="parTrans" cxnId="{E945BA0C-B07E-48AC-B536-43B683C20C1B}">
      <dgm:prSet/>
      <dgm:spPr/>
      <dgm:t>
        <a:bodyPr/>
        <a:lstStyle/>
        <a:p>
          <a:endParaRPr lang="en-US"/>
        </a:p>
      </dgm:t>
    </dgm:pt>
    <dgm:pt modelId="{137D4414-4059-4DD0-84AA-B1D1CA17F75E}" type="sibTrans" cxnId="{E945BA0C-B07E-48AC-B536-43B683C20C1B}">
      <dgm:prSet/>
      <dgm:spPr/>
      <dgm:t>
        <a:bodyPr/>
        <a:lstStyle/>
        <a:p>
          <a:endParaRPr lang="en-US"/>
        </a:p>
      </dgm:t>
    </dgm:pt>
    <dgm:pt modelId="{B367A036-4B14-45BE-9B6D-78E1CF7BE1C2}">
      <dgm:prSet phldrT="[Text]"/>
      <dgm:spPr/>
      <dgm:t>
        <a:bodyPr/>
        <a:lstStyle/>
        <a:p>
          <a:r>
            <a:rPr lang="en-US" dirty="0" smtClean="0"/>
            <a:t>Next slide..</a:t>
          </a:r>
          <a:endParaRPr lang="en-US" dirty="0"/>
        </a:p>
      </dgm:t>
    </dgm:pt>
    <dgm:pt modelId="{D8989A19-3501-4B89-9719-6B07F80716C9}" type="parTrans" cxnId="{2EB82CA1-52D6-4EBD-A4E1-D820D59327C8}">
      <dgm:prSet/>
      <dgm:spPr/>
      <dgm:t>
        <a:bodyPr/>
        <a:lstStyle/>
        <a:p>
          <a:endParaRPr lang="en-US"/>
        </a:p>
      </dgm:t>
    </dgm:pt>
    <dgm:pt modelId="{1F29AC8F-39AE-4D61-A669-E3A906B574BB}" type="sibTrans" cxnId="{2EB82CA1-52D6-4EBD-A4E1-D820D59327C8}">
      <dgm:prSet/>
      <dgm:spPr/>
      <dgm:t>
        <a:bodyPr/>
        <a:lstStyle/>
        <a:p>
          <a:endParaRPr lang="en-US"/>
        </a:p>
      </dgm:t>
    </dgm:pt>
    <dgm:pt modelId="{0A1301BA-7017-4226-BEA7-8C57592B2EBF}" type="pres">
      <dgm:prSet presAssocID="{B1161175-680C-4080-954D-F9DC4F4FEE7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83DD62-333A-450F-B69B-C0FB0814DD1F}" type="pres">
      <dgm:prSet presAssocID="{7523AFB4-D16E-469A-AA71-9D954C7C8BAE}" presName="parentLin" presStyleCnt="0"/>
      <dgm:spPr/>
    </dgm:pt>
    <dgm:pt modelId="{63517B15-6E23-4683-9E6C-5E2037D06577}" type="pres">
      <dgm:prSet presAssocID="{7523AFB4-D16E-469A-AA71-9D954C7C8BA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05785E5-5F86-470D-AA35-698930CF114F}" type="pres">
      <dgm:prSet presAssocID="{7523AFB4-D16E-469A-AA71-9D954C7C8BA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9DE108-DC06-4D8B-86C2-6B1F59FBD61A}" type="pres">
      <dgm:prSet presAssocID="{7523AFB4-D16E-469A-AA71-9D954C7C8BAE}" presName="negativeSpace" presStyleCnt="0"/>
      <dgm:spPr/>
    </dgm:pt>
    <dgm:pt modelId="{D2F61A45-D83C-46FD-9E74-A0433581766E}" type="pres">
      <dgm:prSet presAssocID="{7523AFB4-D16E-469A-AA71-9D954C7C8BAE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6713A-5E4C-482E-A648-986C2CFD0DD1}" type="pres">
      <dgm:prSet presAssocID="{7BF6E025-3F87-40E1-8BA0-2B01F1247239}" presName="spaceBetweenRectangles" presStyleCnt="0"/>
      <dgm:spPr/>
    </dgm:pt>
    <dgm:pt modelId="{07CEBC32-6D90-4E0B-9923-9A2347BC36D3}" type="pres">
      <dgm:prSet presAssocID="{97298C78-C8F0-420D-824A-D8C7A603D57C}" presName="parentLin" presStyleCnt="0"/>
      <dgm:spPr/>
    </dgm:pt>
    <dgm:pt modelId="{EB6944DC-D3EB-42C6-99F6-BFA50B0884EA}" type="pres">
      <dgm:prSet presAssocID="{97298C78-C8F0-420D-824A-D8C7A603D57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CF7D18B-DAA4-4669-A9C8-665B165D9161}" type="pres">
      <dgm:prSet presAssocID="{97298C78-C8F0-420D-824A-D8C7A603D57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2BFA1-4360-41E4-8FE4-5BE91625A8B2}" type="pres">
      <dgm:prSet presAssocID="{97298C78-C8F0-420D-824A-D8C7A603D57C}" presName="negativeSpace" presStyleCnt="0"/>
      <dgm:spPr/>
    </dgm:pt>
    <dgm:pt modelId="{0B57B0AE-C00C-4AC6-9452-8622A97DE835}" type="pres">
      <dgm:prSet presAssocID="{97298C78-C8F0-420D-824A-D8C7A603D57C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C493F-C615-415A-AEA8-6FA7BE09E5D9}" type="pres">
      <dgm:prSet presAssocID="{F6303686-EA54-4DB4-A57D-11BD0CB416EF}" presName="spaceBetweenRectangles" presStyleCnt="0"/>
      <dgm:spPr/>
    </dgm:pt>
    <dgm:pt modelId="{CFE827A9-B57D-404B-AA63-D399A5226FD4}" type="pres">
      <dgm:prSet presAssocID="{4A8FDDE4-69FD-4BE8-BDE1-12BA9207F966}" presName="parentLin" presStyleCnt="0"/>
      <dgm:spPr/>
    </dgm:pt>
    <dgm:pt modelId="{DC2AC945-A05B-402A-A5A6-425D3E159A94}" type="pres">
      <dgm:prSet presAssocID="{4A8FDDE4-69FD-4BE8-BDE1-12BA9207F96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CD70F9D-88A1-457E-BE67-C6ECEFE0BB8E}" type="pres">
      <dgm:prSet presAssocID="{4A8FDDE4-69FD-4BE8-BDE1-12BA9207F96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1975E-636B-4C5C-9F55-38535A543C67}" type="pres">
      <dgm:prSet presAssocID="{4A8FDDE4-69FD-4BE8-BDE1-12BA9207F966}" presName="negativeSpace" presStyleCnt="0"/>
      <dgm:spPr/>
    </dgm:pt>
    <dgm:pt modelId="{B2A97F28-0517-497E-BC0A-CAFCE3226340}" type="pres">
      <dgm:prSet presAssocID="{4A8FDDE4-69FD-4BE8-BDE1-12BA9207F96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3D973A-7F1B-4FF9-93DE-3E1F2D2D8F1F}" type="presOf" srcId="{B367A036-4B14-45BE-9B6D-78E1CF7BE1C2}" destId="{B2A97F28-0517-497E-BC0A-CAFCE3226340}" srcOrd="0" destOrd="1" presId="urn:microsoft.com/office/officeart/2005/8/layout/list1"/>
    <dgm:cxn modelId="{00962D37-10DC-4834-A96F-E352EBF654F8}" srcId="{7523AFB4-D16E-469A-AA71-9D954C7C8BAE}" destId="{B3B062F7-7893-4A8C-BE55-2A1B82A9C404}" srcOrd="0" destOrd="0" parTransId="{005E2AFF-15D7-4D15-8A7A-45BC097F62B8}" sibTransId="{8F4BBDDB-F6F9-4170-8FD4-D95F447D6CDE}"/>
    <dgm:cxn modelId="{507E3982-23F1-4ACA-8CAA-1EBD7925C3D9}" type="presOf" srcId="{18674A20-ECDE-4E5F-8889-1291A5026CFA}" destId="{D2F61A45-D83C-46FD-9E74-A0433581766E}" srcOrd="0" destOrd="1" presId="urn:microsoft.com/office/officeart/2005/8/layout/list1"/>
    <dgm:cxn modelId="{B39FB180-E6B1-4D50-A020-E6AC87E69710}" srcId="{B1161175-680C-4080-954D-F9DC4F4FEE77}" destId="{7523AFB4-D16E-469A-AA71-9D954C7C8BAE}" srcOrd="0" destOrd="0" parTransId="{1470928C-1E93-45FD-96D1-DCE859BDCAE1}" sibTransId="{7BF6E025-3F87-40E1-8BA0-2B01F1247239}"/>
    <dgm:cxn modelId="{2EB82CA1-52D6-4EBD-A4E1-D820D59327C8}" srcId="{4A8FDDE4-69FD-4BE8-BDE1-12BA9207F966}" destId="{B367A036-4B14-45BE-9B6D-78E1CF7BE1C2}" srcOrd="1" destOrd="0" parTransId="{D8989A19-3501-4B89-9719-6B07F80716C9}" sibTransId="{1F29AC8F-39AE-4D61-A669-E3A906B574BB}"/>
    <dgm:cxn modelId="{00EDCB9F-6244-4B4F-99DE-D0388B862E3F}" type="presOf" srcId="{7523AFB4-D16E-469A-AA71-9D954C7C8BAE}" destId="{305785E5-5F86-470D-AA35-698930CF114F}" srcOrd="1" destOrd="0" presId="urn:microsoft.com/office/officeart/2005/8/layout/list1"/>
    <dgm:cxn modelId="{46B82EE8-43FB-447D-9BC7-1EB2CD3D1997}" type="presOf" srcId="{B3B062F7-7893-4A8C-BE55-2A1B82A9C404}" destId="{D2F61A45-D83C-46FD-9E74-A0433581766E}" srcOrd="0" destOrd="0" presId="urn:microsoft.com/office/officeart/2005/8/layout/list1"/>
    <dgm:cxn modelId="{353E00C0-C8EC-4365-9F88-FB512570872A}" srcId="{97298C78-C8F0-420D-824A-D8C7A603D57C}" destId="{3F0D6769-7A79-4749-B176-E70DB5D38F60}" srcOrd="0" destOrd="0" parTransId="{8132D423-8BAC-48C4-8B4F-7D7F402CE607}" sibTransId="{1FCCAD87-6179-4649-AEE0-D588B38BB2CF}"/>
    <dgm:cxn modelId="{FC8ED62B-097B-412C-B74E-F965B3A060E0}" srcId="{B1161175-680C-4080-954D-F9DC4F4FEE77}" destId="{97298C78-C8F0-420D-824A-D8C7A603D57C}" srcOrd="1" destOrd="0" parTransId="{2B329013-938C-41B9-AD8C-A62107A7A0AD}" sibTransId="{F6303686-EA54-4DB4-A57D-11BD0CB416EF}"/>
    <dgm:cxn modelId="{CD0A181F-BAF7-41C6-8B25-D3F5A21DCB8B}" type="presOf" srcId="{4A8FDDE4-69FD-4BE8-BDE1-12BA9207F966}" destId="{DC2AC945-A05B-402A-A5A6-425D3E159A94}" srcOrd="0" destOrd="0" presId="urn:microsoft.com/office/officeart/2005/8/layout/list1"/>
    <dgm:cxn modelId="{6CD2FF28-AD75-43E1-BFE3-E0DA82CC8B46}" type="presOf" srcId="{97298C78-C8F0-420D-824A-D8C7A603D57C}" destId="{4CF7D18B-DAA4-4669-A9C8-665B165D9161}" srcOrd="1" destOrd="0" presId="urn:microsoft.com/office/officeart/2005/8/layout/list1"/>
    <dgm:cxn modelId="{F7524483-8555-43CA-9053-FDCCF50DD7BD}" type="presOf" srcId="{B1161175-680C-4080-954D-F9DC4F4FEE77}" destId="{0A1301BA-7017-4226-BEA7-8C57592B2EBF}" srcOrd="0" destOrd="0" presId="urn:microsoft.com/office/officeart/2005/8/layout/list1"/>
    <dgm:cxn modelId="{299BD29B-61F9-474A-8BE5-1924241546B8}" srcId="{7523AFB4-D16E-469A-AA71-9D954C7C8BAE}" destId="{18674A20-ECDE-4E5F-8889-1291A5026CFA}" srcOrd="1" destOrd="0" parTransId="{81C087EE-D714-41F9-AAF0-8229508C7082}" sibTransId="{AD42E629-EB95-4850-AA19-6529961D52B9}"/>
    <dgm:cxn modelId="{E945BA0C-B07E-48AC-B536-43B683C20C1B}" srcId="{4A8FDDE4-69FD-4BE8-BDE1-12BA9207F966}" destId="{82DF2198-3AE8-4590-A8D3-33D4C4467357}" srcOrd="0" destOrd="0" parTransId="{BD5F4B5D-BF38-4312-A50A-4BE121F400BC}" sibTransId="{137D4414-4059-4DD0-84AA-B1D1CA17F75E}"/>
    <dgm:cxn modelId="{669E402D-615E-4842-9698-845505CEB41D}" type="presOf" srcId="{7523AFB4-D16E-469A-AA71-9D954C7C8BAE}" destId="{63517B15-6E23-4683-9E6C-5E2037D06577}" srcOrd="0" destOrd="0" presId="urn:microsoft.com/office/officeart/2005/8/layout/list1"/>
    <dgm:cxn modelId="{EFB963F5-2F63-48EC-ADDD-CAEE6E50687E}" type="presOf" srcId="{82DF2198-3AE8-4590-A8D3-33D4C4467357}" destId="{B2A97F28-0517-497E-BC0A-CAFCE3226340}" srcOrd="0" destOrd="0" presId="urn:microsoft.com/office/officeart/2005/8/layout/list1"/>
    <dgm:cxn modelId="{735E3907-0DF0-4383-B620-D146A64B797D}" type="presOf" srcId="{3F0D6769-7A79-4749-B176-E70DB5D38F60}" destId="{0B57B0AE-C00C-4AC6-9452-8622A97DE835}" srcOrd="0" destOrd="0" presId="urn:microsoft.com/office/officeart/2005/8/layout/list1"/>
    <dgm:cxn modelId="{8504341E-2BB3-46E0-9E21-4D1D19CB7F74}" type="presOf" srcId="{97298C78-C8F0-420D-824A-D8C7A603D57C}" destId="{EB6944DC-D3EB-42C6-99F6-BFA50B0884EA}" srcOrd="0" destOrd="0" presId="urn:microsoft.com/office/officeart/2005/8/layout/list1"/>
    <dgm:cxn modelId="{C12CB634-5AF9-4049-8D49-E3E344987858}" type="presOf" srcId="{4A8FDDE4-69FD-4BE8-BDE1-12BA9207F966}" destId="{ECD70F9D-88A1-457E-BE67-C6ECEFE0BB8E}" srcOrd="1" destOrd="0" presId="urn:microsoft.com/office/officeart/2005/8/layout/list1"/>
    <dgm:cxn modelId="{F23A1269-CA4D-4492-B958-27F2A2BDFC19}" srcId="{B1161175-680C-4080-954D-F9DC4F4FEE77}" destId="{4A8FDDE4-69FD-4BE8-BDE1-12BA9207F966}" srcOrd="2" destOrd="0" parTransId="{B35B0A82-CD21-4FE1-B7AF-014FD95BC04A}" sibTransId="{897277CC-390C-4ED6-B0D7-9077947923EF}"/>
    <dgm:cxn modelId="{533B910E-363E-42B6-ADB4-B92B2414FF53}" type="presParOf" srcId="{0A1301BA-7017-4226-BEA7-8C57592B2EBF}" destId="{A383DD62-333A-450F-B69B-C0FB0814DD1F}" srcOrd="0" destOrd="0" presId="urn:microsoft.com/office/officeart/2005/8/layout/list1"/>
    <dgm:cxn modelId="{2F31F79D-E01C-4E39-8C9B-0CE91CFD5C4A}" type="presParOf" srcId="{A383DD62-333A-450F-B69B-C0FB0814DD1F}" destId="{63517B15-6E23-4683-9E6C-5E2037D06577}" srcOrd="0" destOrd="0" presId="urn:microsoft.com/office/officeart/2005/8/layout/list1"/>
    <dgm:cxn modelId="{343A890B-DEAE-4238-B5C7-434AFB8026CD}" type="presParOf" srcId="{A383DD62-333A-450F-B69B-C0FB0814DD1F}" destId="{305785E5-5F86-470D-AA35-698930CF114F}" srcOrd="1" destOrd="0" presId="urn:microsoft.com/office/officeart/2005/8/layout/list1"/>
    <dgm:cxn modelId="{4A686149-6C96-4C09-ABAE-AAE968178D33}" type="presParOf" srcId="{0A1301BA-7017-4226-BEA7-8C57592B2EBF}" destId="{4A9DE108-DC06-4D8B-86C2-6B1F59FBD61A}" srcOrd="1" destOrd="0" presId="urn:microsoft.com/office/officeart/2005/8/layout/list1"/>
    <dgm:cxn modelId="{2F64F9E7-D02F-48C8-9213-3D14E90DF2C0}" type="presParOf" srcId="{0A1301BA-7017-4226-BEA7-8C57592B2EBF}" destId="{D2F61A45-D83C-46FD-9E74-A0433581766E}" srcOrd="2" destOrd="0" presId="urn:microsoft.com/office/officeart/2005/8/layout/list1"/>
    <dgm:cxn modelId="{786384C6-B4F8-40A0-A4F3-3C7E5BD35E83}" type="presParOf" srcId="{0A1301BA-7017-4226-BEA7-8C57592B2EBF}" destId="{5006713A-5E4C-482E-A648-986C2CFD0DD1}" srcOrd="3" destOrd="0" presId="urn:microsoft.com/office/officeart/2005/8/layout/list1"/>
    <dgm:cxn modelId="{D3897FCC-181C-48F7-BC0C-45BB857A48F8}" type="presParOf" srcId="{0A1301BA-7017-4226-BEA7-8C57592B2EBF}" destId="{07CEBC32-6D90-4E0B-9923-9A2347BC36D3}" srcOrd="4" destOrd="0" presId="urn:microsoft.com/office/officeart/2005/8/layout/list1"/>
    <dgm:cxn modelId="{0BA1BF0B-BDBD-4947-ADAF-14899D2753CD}" type="presParOf" srcId="{07CEBC32-6D90-4E0B-9923-9A2347BC36D3}" destId="{EB6944DC-D3EB-42C6-99F6-BFA50B0884EA}" srcOrd="0" destOrd="0" presId="urn:microsoft.com/office/officeart/2005/8/layout/list1"/>
    <dgm:cxn modelId="{B8AE8801-C250-4F2A-B700-8B541A46599B}" type="presParOf" srcId="{07CEBC32-6D90-4E0B-9923-9A2347BC36D3}" destId="{4CF7D18B-DAA4-4669-A9C8-665B165D9161}" srcOrd="1" destOrd="0" presId="urn:microsoft.com/office/officeart/2005/8/layout/list1"/>
    <dgm:cxn modelId="{8A442BFB-64B9-4C12-A991-145E4EAA03DE}" type="presParOf" srcId="{0A1301BA-7017-4226-BEA7-8C57592B2EBF}" destId="{8C12BFA1-4360-41E4-8FE4-5BE91625A8B2}" srcOrd="5" destOrd="0" presId="urn:microsoft.com/office/officeart/2005/8/layout/list1"/>
    <dgm:cxn modelId="{9361261F-A933-4DCF-9312-508EC5D06FAB}" type="presParOf" srcId="{0A1301BA-7017-4226-BEA7-8C57592B2EBF}" destId="{0B57B0AE-C00C-4AC6-9452-8622A97DE835}" srcOrd="6" destOrd="0" presId="urn:microsoft.com/office/officeart/2005/8/layout/list1"/>
    <dgm:cxn modelId="{1674EE0F-B7C4-4692-9007-E91A3D944097}" type="presParOf" srcId="{0A1301BA-7017-4226-BEA7-8C57592B2EBF}" destId="{427C493F-C615-415A-AEA8-6FA7BE09E5D9}" srcOrd="7" destOrd="0" presId="urn:microsoft.com/office/officeart/2005/8/layout/list1"/>
    <dgm:cxn modelId="{5998E483-572E-4F72-A28C-D14EA166161E}" type="presParOf" srcId="{0A1301BA-7017-4226-BEA7-8C57592B2EBF}" destId="{CFE827A9-B57D-404B-AA63-D399A5226FD4}" srcOrd="8" destOrd="0" presId="urn:microsoft.com/office/officeart/2005/8/layout/list1"/>
    <dgm:cxn modelId="{FC356E2A-A4F2-40A5-B2C6-8D3E5E45FD1A}" type="presParOf" srcId="{CFE827A9-B57D-404B-AA63-D399A5226FD4}" destId="{DC2AC945-A05B-402A-A5A6-425D3E159A94}" srcOrd="0" destOrd="0" presId="urn:microsoft.com/office/officeart/2005/8/layout/list1"/>
    <dgm:cxn modelId="{3B9098DB-5033-4753-84AC-DAECB92FB4DB}" type="presParOf" srcId="{CFE827A9-B57D-404B-AA63-D399A5226FD4}" destId="{ECD70F9D-88A1-457E-BE67-C6ECEFE0BB8E}" srcOrd="1" destOrd="0" presId="urn:microsoft.com/office/officeart/2005/8/layout/list1"/>
    <dgm:cxn modelId="{B791C994-C122-47A5-9D33-AA8CA157E847}" type="presParOf" srcId="{0A1301BA-7017-4226-BEA7-8C57592B2EBF}" destId="{4E31975E-636B-4C5C-9F55-38535A543C67}" srcOrd="9" destOrd="0" presId="urn:microsoft.com/office/officeart/2005/8/layout/list1"/>
    <dgm:cxn modelId="{B09577B4-3694-462B-B6CF-D782C97C7366}" type="presParOf" srcId="{0A1301BA-7017-4226-BEA7-8C57592B2EBF}" destId="{B2A97F28-0517-497E-BC0A-CAFCE322634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0BC1013-3EFE-4556-A028-8C11A8EA83D6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706DB1-D857-4278-97AC-AD2361ACDC7C}">
      <dgm:prSet phldrT="[Text]"/>
      <dgm:spPr/>
      <dgm:t>
        <a:bodyPr/>
        <a:lstStyle/>
        <a:p>
          <a:r>
            <a:rPr lang="en-US" dirty="0" smtClean="0"/>
            <a:t>TARGET</a:t>
          </a:r>
          <a:endParaRPr lang="en-US" dirty="0"/>
        </a:p>
      </dgm:t>
    </dgm:pt>
    <dgm:pt modelId="{F0254942-DB91-473C-912F-D7850C4E6F1F}" type="parTrans" cxnId="{57C0836C-A663-422F-BCBA-4094A3706695}">
      <dgm:prSet/>
      <dgm:spPr/>
      <dgm:t>
        <a:bodyPr/>
        <a:lstStyle/>
        <a:p>
          <a:endParaRPr lang="en-US"/>
        </a:p>
      </dgm:t>
    </dgm:pt>
    <dgm:pt modelId="{E88BA372-D4DA-4E3A-826E-2BD56948364D}" type="sibTrans" cxnId="{57C0836C-A663-422F-BCBA-4094A3706695}">
      <dgm:prSet/>
      <dgm:spPr/>
      <dgm:t>
        <a:bodyPr/>
        <a:lstStyle/>
        <a:p>
          <a:endParaRPr lang="en-US"/>
        </a:p>
      </dgm:t>
    </dgm:pt>
    <dgm:pt modelId="{F4D3B203-8F40-496E-A576-6F9792D94110}">
      <dgm:prSet phldrT="[Text]"/>
      <dgm:spPr/>
      <dgm:t>
        <a:bodyPr/>
        <a:lstStyle/>
        <a:p>
          <a:r>
            <a:rPr lang="en-US" dirty="0" smtClean="0"/>
            <a:t>WHERE?</a:t>
          </a:r>
          <a:endParaRPr lang="en-US" dirty="0"/>
        </a:p>
      </dgm:t>
    </dgm:pt>
    <dgm:pt modelId="{2A66B429-FE04-4965-892D-DF8DCEF7B261}" type="parTrans" cxnId="{45BFF02E-4FD7-4078-9327-1C481AD341DC}">
      <dgm:prSet/>
      <dgm:spPr/>
      <dgm:t>
        <a:bodyPr/>
        <a:lstStyle/>
        <a:p>
          <a:endParaRPr lang="en-US"/>
        </a:p>
      </dgm:t>
    </dgm:pt>
    <dgm:pt modelId="{5C98AE05-79D1-4A8E-BCF0-FB5CFAD5B3B4}" type="sibTrans" cxnId="{45BFF02E-4FD7-4078-9327-1C481AD341DC}">
      <dgm:prSet/>
      <dgm:spPr/>
      <dgm:t>
        <a:bodyPr/>
        <a:lstStyle/>
        <a:p>
          <a:endParaRPr lang="en-US"/>
        </a:p>
      </dgm:t>
    </dgm:pt>
    <dgm:pt modelId="{3AA14BA8-33A5-420A-98BD-5F94C3ED6117}">
      <dgm:prSet phldrT="[Text]"/>
      <dgm:spPr/>
      <dgm:t>
        <a:bodyPr/>
        <a:lstStyle/>
        <a:p>
          <a:r>
            <a:rPr lang="en-US" dirty="0" smtClean="0"/>
            <a:t>RS: His State (</a:t>
          </a:r>
          <a:r>
            <a:rPr lang="en-US" dirty="0" err="1" smtClean="0"/>
            <a:t>Smriti</a:t>
          </a:r>
          <a:r>
            <a:rPr lang="en-US" dirty="0" smtClean="0"/>
            <a:t>: Anand </a:t>
          </a:r>
          <a:r>
            <a:rPr lang="en-US" dirty="0" err="1" smtClean="0"/>
            <a:t>dist</a:t>
          </a:r>
          <a:r>
            <a:rPr lang="en-US" dirty="0" smtClean="0"/>
            <a:t>, </a:t>
          </a:r>
          <a:r>
            <a:rPr lang="en-US" dirty="0" err="1" smtClean="0"/>
            <a:t>Jaitley</a:t>
          </a:r>
          <a:r>
            <a:rPr lang="en-US" dirty="0" smtClean="0"/>
            <a:t>: Vadodara)</a:t>
          </a:r>
          <a:endParaRPr lang="en-US" dirty="0"/>
        </a:p>
      </dgm:t>
    </dgm:pt>
    <dgm:pt modelId="{2385EDA6-4384-4570-BB08-59AE132F99D3}" type="parTrans" cxnId="{9D60A580-D105-44BC-BDCF-AD0155E2F451}">
      <dgm:prSet/>
      <dgm:spPr/>
      <dgm:t>
        <a:bodyPr/>
        <a:lstStyle/>
        <a:p>
          <a:endParaRPr lang="en-US"/>
        </a:p>
      </dgm:t>
    </dgm:pt>
    <dgm:pt modelId="{217A2616-1854-40C3-9125-25F7B7858827}" type="sibTrans" cxnId="{9D60A580-D105-44BC-BDCF-AD0155E2F451}">
      <dgm:prSet/>
      <dgm:spPr/>
      <dgm:t>
        <a:bodyPr/>
        <a:lstStyle/>
        <a:p>
          <a:endParaRPr lang="en-US"/>
        </a:p>
      </dgm:t>
    </dgm:pt>
    <dgm:pt modelId="{0372B04B-733F-4A7A-9F7F-DB943AA1669F}">
      <dgm:prSet phldrT="[Text]"/>
      <dgm:spPr/>
      <dgm:t>
        <a:bodyPr/>
        <a:lstStyle/>
        <a:p>
          <a:r>
            <a:rPr lang="en-US" dirty="0" smtClean="0"/>
            <a:t>Adopt 1 village by 2016, 2 by 2019; till 2024: 1 each year = total 6433/2.65 l GP</a:t>
          </a:r>
          <a:endParaRPr lang="en-US" dirty="0"/>
        </a:p>
      </dgm:t>
    </dgm:pt>
    <dgm:pt modelId="{FC040527-3097-4823-B62D-0D66BCE3A265}" type="parTrans" cxnId="{45F92B42-AA8A-4ACF-8832-AEF458FB5FB9}">
      <dgm:prSet/>
      <dgm:spPr/>
      <dgm:t>
        <a:bodyPr/>
        <a:lstStyle/>
        <a:p>
          <a:endParaRPr lang="en-US"/>
        </a:p>
      </dgm:t>
    </dgm:pt>
    <dgm:pt modelId="{516515D5-181B-44FC-AA8C-5C122CE972CC}" type="sibTrans" cxnId="{45F92B42-AA8A-4ACF-8832-AEF458FB5FB9}">
      <dgm:prSet/>
      <dgm:spPr/>
      <dgm:t>
        <a:bodyPr/>
        <a:lstStyle/>
        <a:p>
          <a:endParaRPr lang="en-US"/>
        </a:p>
      </dgm:t>
    </dgm:pt>
    <dgm:pt modelId="{FF46ACCC-4495-4AAA-8D2E-F3454BE3DD90}">
      <dgm:prSet phldrT="[Text]"/>
      <dgm:spPr/>
      <dgm:t>
        <a:bodyPr/>
        <a:lstStyle/>
        <a:p>
          <a:r>
            <a:rPr lang="en-US" dirty="0" smtClean="0"/>
            <a:t>Plains: 3k-5k pop. \ Hill: 1k-3k population</a:t>
          </a:r>
          <a:endParaRPr lang="en-US" dirty="0"/>
        </a:p>
      </dgm:t>
    </dgm:pt>
    <dgm:pt modelId="{8640AFB8-681A-47EC-B19B-D5A3E6748EA1}" type="parTrans" cxnId="{2FC8FEB4-2F4C-4C93-9914-7E5E4F894275}">
      <dgm:prSet/>
      <dgm:spPr/>
      <dgm:t>
        <a:bodyPr/>
        <a:lstStyle/>
        <a:p>
          <a:endParaRPr lang="en-US"/>
        </a:p>
      </dgm:t>
    </dgm:pt>
    <dgm:pt modelId="{4125DE30-6814-4FBD-A0C2-B09A3DC77D31}" type="sibTrans" cxnId="{2FC8FEB4-2F4C-4C93-9914-7E5E4F894275}">
      <dgm:prSet/>
      <dgm:spPr/>
      <dgm:t>
        <a:bodyPr/>
        <a:lstStyle/>
        <a:p>
          <a:endParaRPr lang="en-US"/>
        </a:p>
      </dgm:t>
    </dgm:pt>
    <dgm:pt modelId="{16D1FDA3-9ED9-49CD-A56E-5DED85FF4F4C}">
      <dgm:prSet/>
      <dgm:spPr/>
      <dgm:t>
        <a:bodyPr/>
        <a:lstStyle/>
        <a:p>
          <a:r>
            <a:rPr lang="en-US" dirty="0" smtClean="0"/>
            <a:t>should not be his / spouse' village</a:t>
          </a:r>
          <a:endParaRPr lang="en-US" dirty="0"/>
        </a:p>
      </dgm:t>
    </dgm:pt>
    <dgm:pt modelId="{C97F6237-0C01-4302-998A-43B9318CA6E9}" type="parTrans" cxnId="{D7ECFFBD-2909-40C5-BE18-DE0E7E389DEF}">
      <dgm:prSet/>
      <dgm:spPr/>
      <dgm:t>
        <a:bodyPr/>
        <a:lstStyle/>
        <a:p>
          <a:endParaRPr lang="en-US"/>
        </a:p>
      </dgm:t>
    </dgm:pt>
    <dgm:pt modelId="{EE374138-F5CD-499B-9A78-709D7021F3A2}" type="sibTrans" cxnId="{D7ECFFBD-2909-40C5-BE18-DE0E7E389DEF}">
      <dgm:prSet/>
      <dgm:spPr/>
      <dgm:t>
        <a:bodyPr/>
        <a:lstStyle/>
        <a:p>
          <a:endParaRPr lang="en-US"/>
        </a:p>
      </dgm:t>
    </dgm:pt>
    <dgm:pt modelId="{A44FAE39-F814-4533-9A75-7B9EDDD52E4A}">
      <dgm:prSet phldrT="[Text]"/>
      <dgm:spPr/>
      <dgm:t>
        <a:bodyPr/>
        <a:lstStyle/>
        <a:p>
          <a:r>
            <a:rPr lang="en-US" dirty="0" smtClean="0"/>
            <a:t>Nominated : anywhere (</a:t>
          </a:r>
          <a:r>
            <a:rPr lang="en-US" dirty="0" err="1" smtClean="0"/>
            <a:t>sachin</a:t>
          </a:r>
          <a:r>
            <a:rPr lang="en-US" dirty="0" smtClean="0"/>
            <a:t> AP)</a:t>
          </a:r>
          <a:endParaRPr lang="en-US" dirty="0"/>
        </a:p>
      </dgm:t>
    </dgm:pt>
    <dgm:pt modelId="{B701C9DB-2899-4BDD-9C08-8090A4E521C4}" type="parTrans" cxnId="{6BD9C6B1-9978-4D79-BE8C-49DB0135B3BF}">
      <dgm:prSet/>
      <dgm:spPr/>
      <dgm:t>
        <a:bodyPr/>
        <a:lstStyle/>
        <a:p>
          <a:endParaRPr lang="en-US"/>
        </a:p>
      </dgm:t>
    </dgm:pt>
    <dgm:pt modelId="{9CA211E1-4420-43DB-8382-935E421FCAB2}" type="sibTrans" cxnId="{6BD9C6B1-9978-4D79-BE8C-49DB0135B3BF}">
      <dgm:prSet/>
      <dgm:spPr/>
      <dgm:t>
        <a:bodyPr/>
        <a:lstStyle/>
        <a:p>
          <a:endParaRPr lang="en-US"/>
        </a:p>
      </dgm:t>
    </dgm:pt>
    <dgm:pt modelId="{4116A48B-2E86-4FF2-885B-D5916B8BD38E}">
      <dgm:prSet phldrT="[Text]"/>
      <dgm:spPr/>
      <dgm:t>
        <a:bodyPr/>
        <a:lstStyle/>
        <a:p>
          <a:r>
            <a:rPr lang="en-US" dirty="0" smtClean="0"/>
            <a:t>WHAT to do?</a:t>
          </a:r>
          <a:endParaRPr lang="en-US" dirty="0"/>
        </a:p>
      </dgm:t>
    </dgm:pt>
    <dgm:pt modelId="{4C921FA8-8C0D-4164-A22C-83B439FB6D22}" type="parTrans" cxnId="{27ACC9F3-C08E-4E2D-B5F6-34406D4782F5}">
      <dgm:prSet/>
      <dgm:spPr/>
      <dgm:t>
        <a:bodyPr/>
        <a:lstStyle/>
        <a:p>
          <a:endParaRPr lang="en-US"/>
        </a:p>
      </dgm:t>
    </dgm:pt>
    <dgm:pt modelId="{CB9A18C5-343A-4A15-B8C5-BD25780D732B}" type="sibTrans" cxnId="{27ACC9F3-C08E-4E2D-B5F6-34406D4782F5}">
      <dgm:prSet/>
      <dgm:spPr/>
      <dgm:t>
        <a:bodyPr/>
        <a:lstStyle/>
        <a:p>
          <a:endParaRPr lang="en-US"/>
        </a:p>
      </dgm:t>
    </dgm:pt>
    <dgm:pt modelId="{C58324AF-4390-46E6-8F48-620FF22EA3FE}">
      <dgm:prSet phldrT="[Text]"/>
      <dgm:spPr/>
      <dgm:t>
        <a:bodyPr/>
        <a:lstStyle/>
        <a:p>
          <a:r>
            <a:rPr lang="en-US" dirty="0" smtClean="0"/>
            <a:t>Personal attention to schemes</a:t>
          </a:r>
          <a:endParaRPr lang="en-US" dirty="0"/>
        </a:p>
      </dgm:t>
    </dgm:pt>
    <dgm:pt modelId="{B97134AF-A09C-41F3-B515-C3747A09ADF6}" type="parTrans" cxnId="{0F1FABC6-FE01-4844-B786-8FF9B72850EC}">
      <dgm:prSet/>
      <dgm:spPr/>
      <dgm:t>
        <a:bodyPr/>
        <a:lstStyle/>
        <a:p>
          <a:endParaRPr lang="en-US"/>
        </a:p>
      </dgm:t>
    </dgm:pt>
    <dgm:pt modelId="{E73C55CD-137C-4A95-B3D2-805F1A76A6C2}" type="sibTrans" cxnId="{0F1FABC6-FE01-4844-B786-8FF9B72850EC}">
      <dgm:prSet/>
      <dgm:spPr/>
      <dgm:t>
        <a:bodyPr/>
        <a:lstStyle/>
        <a:p>
          <a:endParaRPr lang="en-US"/>
        </a:p>
      </dgm:t>
    </dgm:pt>
    <dgm:pt modelId="{542EAFB9-F036-4E9E-B0FA-8A1670B6B082}">
      <dgm:prSet phldrT="[Text]"/>
      <dgm:spPr/>
      <dgm:t>
        <a:bodyPr/>
        <a:lstStyle/>
        <a:p>
          <a:r>
            <a:rPr lang="en-US" dirty="0" smtClean="0"/>
            <a:t>Library via donation,</a:t>
          </a:r>
          <a:endParaRPr lang="en-US" dirty="0"/>
        </a:p>
      </dgm:t>
    </dgm:pt>
    <dgm:pt modelId="{0A67F5F1-72CE-4908-9CDB-0328923D955B}" type="parTrans" cxnId="{7A5422F8-4364-4C94-8DE6-CFE1C154D0B3}">
      <dgm:prSet/>
      <dgm:spPr/>
      <dgm:t>
        <a:bodyPr/>
        <a:lstStyle/>
        <a:p>
          <a:endParaRPr lang="en-US"/>
        </a:p>
      </dgm:t>
    </dgm:pt>
    <dgm:pt modelId="{88ADE344-8F23-4716-88F7-1B779932DE96}" type="sibTrans" cxnId="{7A5422F8-4364-4C94-8DE6-CFE1C154D0B3}">
      <dgm:prSet/>
      <dgm:spPr/>
      <dgm:t>
        <a:bodyPr/>
        <a:lstStyle/>
        <a:p>
          <a:endParaRPr lang="en-US"/>
        </a:p>
      </dgm:t>
    </dgm:pt>
    <dgm:pt modelId="{1FFDA18F-83A5-4223-8C34-FD69350149A5}">
      <dgm:prSet phldrT="[Text]"/>
      <dgm:spPr/>
      <dgm:t>
        <a:bodyPr/>
        <a:lstStyle/>
        <a:p>
          <a:r>
            <a:rPr lang="en-US" dirty="0" smtClean="0"/>
            <a:t>Village song, remember martyrs, celebrate girl child birth, plant trees etc.</a:t>
          </a:r>
          <a:endParaRPr lang="en-US" dirty="0"/>
        </a:p>
      </dgm:t>
    </dgm:pt>
    <dgm:pt modelId="{D8BBBB8A-F02F-449A-ADE8-07C22A24DDF2}" type="parTrans" cxnId="{E218994D-8F25-49FA-91E8-B2D01096EDFF}">
      <dgm:prSet/>
      <dgm:spPr/>
      <dgm:t>
        <a:bodyPr/>
        <a:lstStyle/>
        <a:p>
          <a:endParaRPr lang="en-US"/>
        </a:p>
      </dgm:t>
    </dgm:pt>
    <dgm:pt modelId="{D97B3A90-E0F3-4127-B590-D5A2483D28E0}" type="sibTrans" cxnId="{E218994D-8F25-49FA-91E8-B2D01096EDFF}">
      <dgm:prSet/>
      <dgm:spPr/>
      <dgm:t>
        <a:bodyPr/>
        <a:lstStyle/>
        <a:p>
          <a:endParaRPr lang="en-US"/>
        </a:p>
      </dgm:t>
    </dgm:pt>
    <dgm:pt modelId="{4EF3416C-19DB-4D42-9556-2AB8B6697416}" type="pres">
      <dgm:prSet presAssocID="{F0BC1013-3EFE-4556-A028-8C11A8EA83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36D93-D7A9-4C1B-B681-EB94387597B6}" type="pres">
      <dgm:prSet presAssocID="{98706DB1-D857-4278-97AC-AD2361ACDC7C}" presName="linNode" presStyleCnt="0"/>
      <dgm:spPr/>
    </dgm:pt>
    <dgm:pt modelId="{738865CE-3600-4985-8B6E-202E58B81051}" type="pres">
      <dgm:prSet presAssocID="{98706DB1-D857-4278-97AC-AD2361ACDC7C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72254-C98B-4E64-8D4F-727F4B6EF690}" type="pres">
      <dgm:prSet presAssocID="{98706DB1-D857-4278-97AC-AD2361ACDC7C}" presName="bracket" presStyleLbl="parChTrans1D1" presStyleIdx="0" presStyleCnt="3"/>
      <dgm:spPr/>
    </dgm:pt>
    <dgm:pt modelId="{262F285B-832B-4F4D-99B8-B9454DD91681}" type="pres">
      <dgm:prSet presAssocID="{98706DB1-D857-4278-97AC-AD2361ACDC7C}" presName="spH" presStyleCnt="0"/>
      <dgm:spPr/>
    </dgm:pt>
    <dgm:pt modelId="{7E8BE749-8B34-4F5A-9C66-895C23F3FFCE}" type="pres">
      <dgm:prSet presAssocID="{98706DB1-D857-4278-97AC-AD2361ACDC7C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F3EF5-65CD-47D1-8ED3-78A7EBD334D2}" type="pres">
      <dgm:prSet presAssocID="{E88BA372-D4DA-4E3A-826E-2BD56948364D}" presName="spV" presStyleCnt="0"/>
      <dgm:spPr/>
    </dgm:pt>
    <dgm:pt modelId="{E2BE9967-ACA8-485B-A7C1-CA67C64326D9}" type="pres">
      <dgm:prSet presAssocID="{F4D3B203-8F40-496E-A576-6F9792D94110}" presName="linNode" presStyleCnt="0"/>
      <dgm:spPr/>
    </dgm:pt>
    <dgm:pt modelId="{739365FF-30E5-41DA-A83F-AA12279703BD}" type="pres">
      <dgm:prSet presAssocID="{F4D3B203-8F40-496E-A576-6F9792D94110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87744-7DC6-4ABB-BA70-0C7DC1CCCF7C}" type="pres">
      <dgm:prSet presAssocID="{F4D3B203-8F40-496E-A576-6F9792D94110}" presName="bracket" presStyleLbl="parChTrans1D1" presStyleIdx="1" presStyleCnt="3"/>
      <dgm:spPr/>
    </dgm:pt>
    <dgm:pt modelId="{102787C4-C7CD-40C0-A9A1-4B737D9917EA}" type="pres">
      <dgm:prSet presAssocID="{F4D3B203-8F40-496E-A576-6F9792D94110}" presName="spH" presStyleCnt="0"/>
      <dgm:spPr/>
    </dgm:pt>
    <dgm:pt modelId="{F67F5FEF-8C30-45F5-9F9C-0421B7E62EBB}" type="pres">
      <dgm:prSet presAssocID="{F4D3B203-8F40-496E-A576-6F9792D94110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C40EB-5480-42BF-B145-E9ACEF2BD1CB}" type="pres">
      <dgm:prSet presAssocID="{5C98AE05-79D1-4A8E-BCF0-FB5CFAD5B3B4}" presName="spV" presStyleCnt="0"/>
      <dgm:spPr/>
    </dgm:pt>
    <dgm:pt modelId="{01328CEB-A951-4ACD-BD42-B7E185C8936C}" type="pres">
      <dgm:prSet presAssocID="{4116A48B-2E86-4FF2-885B-D5916B8BD38E}" presName="linNode" presStyleCnt="0"/>
      <dgm:spPr/>
    </dgm:pt>
    <dgm:pt modelId="{D2978F34-56D3-4068-98F1-AAFF7ADF2E00}" type="pres">
      <dgm:prSet presAssocID="{4116A48B-2E86-4FF2-885B-D5916B8BD38E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D755A-5199-451D-9310-A64210DA0729}" type="pres">
      <dgm:prSet presAssocID="{4116A48B-2E86-4FF2-885B-D5916B8BD38E}" presName="bracket" presStyleLbl="parChTrans1D1" presStyleIdx="2" presStyleCnt="3"/>
      <dgm:spPr/>
    </dgm:pt>
    <dgm:pt modelId="{EF1E8DFF-BB31-421A-A191-87516FC9B79C}" type="pres">
      <dgm:prSet presAssocID="{4116A48B-2E86-4FF2-885B-D5916B8BD38E}" presName="spH" presStyleCnt="0"/>
      <dgm:spPr/>
    </dgm:pt>
    <dgm:pt modelId="{32F77D3E-5793-4D8B-9EE6-821BDD18A489}" type="pres">
      <dgm:prSet presAssocID="{4116A48B-2E86-4FF2-885B-D5916B8BD38E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DCFD61-D408-44A7-9061-55A7873A523B}" type="presOf" srcId="{F0BC1013-3EFE-4556-A028-8C11A8EA83D6}" destId="{4EF3416C-19DB-4D42-9556-2AB8B6697416}" srcOrd="0" destOrd="0" presId="urn:diagrams.loki3.com/BracketList"/>
    <dgm:cxn modelId="{9D60A580-D105-44BC-BDCF-AD0155E2F451}" srcId="{F4D3B203-8F40-496E-A576-6F9792D94110}" destId="{3AA14BA8-33A5-420A-98BD-5F94C3ED6117}" srcOrd="2" destOrd="0" parTransId="{2385EDA6-4384-4570-BB08-59AE132F99D3}" sibTransId="{217A2616-1854-40C3-9125-25F7B7858827}"/>
    <dgm:cxn modelId="{C12549A8-D5E5-4142-865C-6A9F22BA7434}" type="presOf" srcId="{16D1FDA3-9ED9-49CD-A56E-5DED85FF4F4C}" destId="{F67F5FEF-8C30-45F5-9F9C-0421B7E62EBB}" srcOrd="0" destOrd="1" presId="urn:diagrams.loki3.com/BracketList"/>
    <dgm:cxn modelId="{27ACC9F3-C08E-4E2D-B5F6-34406D4782F5}" srcId="{F0BC1013-3EFE-4556-A028-8C11A8EA83D6}" destId="{4116A48B-2E86-4FF2-885B-D5916B8BD38E}" srcOrd="2" destOrd="0" parTransId="{4C921FA8-8C0D-4164-A22C-83B439FB6D22}" sibTransId="{CB9A18C5-343A-4A15-B8C5-BD25780D732B}"/>
    <dgm:cxn modelId="{A5601146-33FE-4912-AF0F-7E82A68FB0F4}" type="presOf" srcId="{F4D3B203-8F40-496E-A576-6F9792D94110}" destId="{739365FF-30E5-41DA-A83F-AA12279703BD}" srcOrd="0" destOrd="0" presId="urn:diagrams.loki3.com/BracketList"/>
    <dgm:cxn modelId="{57C0836C-A663-422F-BCBA-4094A3706695}" srcId="{F0BC1013-3EFE-4556-A028-8C11A8EA83D6}" destId="{98706DB1-D857-4278-97AC-AD2361ACDC7C}" srcOrd="0" destOrd="0" parTransId="{F0254942-DB91-473C-912F-D7850C4E6F1F}" sibTransId="{E88BA372-D4DA-4E3A-826E-2BD56948364D}"/>
    <dgm:cxn modelId="{6BD9C6B1-9978-4D79-BE8C-49DB0135B3BF}" srcId="{F4D3B203-8F40-496E-A576-6F9792D94110}" destId="{A44FAE39-F814-4533-9A75-7B9EDDD52E4A}" srcOrd="3" destOrd="0" parTransId="{B701C9DB-2899-4BDD-9C08-8090A4E521C4}" sibTransId="{9CA211E1-4420-43DB-8382-935E421FCAB2}"/>
    <dgm:cxn modelId="{2FC8FEB4-2F4C-4C93-9914-7E5E4F894275}" srcId="{F4D3B203-8F40-496E-A576-6F9792D94110}" destId="{FF46ACCC-4495-4AAA-8D2E-F3454BE3DD90}" srcOrd="0" destOrd="0" parTransId="{8640AFB8-681A-47EC-B19B-D5A3E6748EA1}" sibTransId="{4125DE30-6814-4FBD-A0C2-B09A3DC77D31}"/>
    <dgm:cxn modelId="{FB5BB6D6-E77B-497A-BC28-72A4D4870146}" type="presOf" srcId="{A44FAE39-F814-4533-9A75-7B9EDDD52E4A}" destId="{F67F5FEF-8C30-45F5-9F9C-0421B7E62EBB}" srcOrd="0" destOrd="3" presId="urn:diagrams.loki3.com/BracketList"/>
    <dgm:cxn modelId="{7A5422F8-4364-4C94-8DE6-CFE1C154D0B3}" srcId="{4116A48B-2E86-4FF2-885B-D5916B8BD38E}" destId="{542EAFB9-F036-4E9E-B0FA-8A1670B6B082}" srcOrd="1" destOrd="0" parTransId="{0A67F5F1-72CE-4908-9CDB-0328923D955B}" sibTransId="{88ADE344-8F23-4716-88F7-1B779932DE96}"/>
    <dgm:cxn modelId="{387D1401-3C9C-4297-AC91-0879981A0111}" type="presOf" srcId="{3AA14BA8-33A5-420A-98BD-5F94C3ED6117}" destId="{F67F5FEF-8C30-45F5-9F9C-0421B7E62EBB}" srcOrd="0" destOrd="2" presId="urn:diagrams.loki3.com/BracketList"/>
    <dgm:cxn modelId="{E5062E96-E972-45D8-9789-3A29D7803487}" type="presOf" srcId="{0372B04B-733F-4A7A-9F7F-DB943AA1669F}" destId="{7E8BE749-8B34-4F5A-9C66-895C23F3FFCE}" srcOrd="0" destOrd="0" presId="urn:diagrams.loki3.com/BracketList"/>
    <dgm:cxn modelId="{D891E6F6-C2B5-4B4F-BEB0-CBE23EC30CA8}" type="presOf" srcId="{1FFDA18F-83A5-4223-8C34-FD69350149A5}" destId="{32F77D3E-5793-4D8B-9EE6-821BDD18A489}" srcOrd="0" destOrd="2" presId="urn:diagrams.loki3.com/BracketList"/>
    <dgm:cxn modelId="{300BB16F-3A31-429A-BC77-E2EDE40396B3}" type="presOf" srcId="{98706DB1-D857-4278-97AC-AD2361ACDC7C}" destId="{738865CE-3600-4985-8B6E-202E58B81051}" srcOrd="0" destOrd="0" presId="urn:diagrams.loki3.com/BracketList"/>
    <dgm:cxn modelId="{D7ECFFBD-2909-40C5-BE18-DE0E7E389DEF}" srcId="{F4D3B203-8F40-496E-A576-6F9792D94110}" destId="{16D1FDA3-9ED9-49CD-A56E-5DED85FF4F4C}" srcOrd="1" destOrd="0" parTransId="{C97F6237-0C01-4302-998A-43B9318CA6E9}" sibTransId="{EE374138-F5CD-499B-9A78-709D7021F3A2}"/>
    <dgm:cxn modelId="{49BA0FF4-A828-446C-8214-F85E8CA499BA}" type="presOf" srcId="{C58324AF-4390-46E6-8F48-620FF22EA3FE}" destId="{32F77D3E-5793-4D8B-9EE6-821BDD18A489}" srcOrd="0" destOrd="0" presId="urn:diagrams.loki3.com/BracketList"/>
    <dgm:cxn modelId="{0F1FABC6-FE01-4844-B786-8FF9B72850EC}" srcId="{4116A48B-2E86-4FF2-885B-D5916B8BD38E}" destId="{C58324AF-4390-46E6-8F48-620FF22EA3FE}" srcOrd="0" destOrd="0" parTransId="{B97134AF-A09C-41F3-B515-C3747A09ADF6}" sibTransId="{E73C55CD-137C-4A95-B3D2-805F1A76A6C2}"/>
    <dgm:cxn modelId="{B88C18DD-A333-4CB2-98AF-FBA1FB838DA8}" type="presOf" srcId="{542EAFB9-F036-4E9E-B0FA-8A1670B6B082}" destId="{32F77D3E-5793-4D8B-9EE6-821BDD18A489}" srcOrd="0" destOrd="1" presId="urn:diagrams.loki3.com/BracketList"/>
    <dgm:cxn modelId="{45BFF02E-4FD7-4078-9327-1C481AD341DC}" srcId="{F0BC1013-3EFE-4556-A028-8C11A8EA83D6}" destId="{F4D3B203-8F40-496E-A576-6F9792D94110}" srcOrd="1" destOrd="0" parTransId="{2A66B429-FE04-4965-892D-DF8DCEF7B261}" sibTransId="{5C98AE05-79D1-4A8E-BCF0-FB5CFAD5B3B4}"/>
    <dgm:cxn modelId="{4683E05A-AE59-412B-8E99-3891EC81BC2E}" type="presOf" srcId="{4116A48B-2E86-4FF2-885B-D5916B8BD38E}" destId="{D2978F34-56D3-4068-98F1-AAFF7ADF2E00}" srcOrd="0" destOrd="0" presId="urn:diagrams.loki3.com/BracketList"/>
    <dgm:cxn modelId="{45F92B42-AA8A-4ACF-8832-AEF458FB5FB9}" srcId="{98706DB1-D857-4278-97AC-AD2361ACDC7C}" destId="{0372B04B-733F-4A7A-9F7F-DB943AA1669F}" srcOrd="0" destOrd="0" parTransId="{FC040527-3097-4823-B62D-0D66BCE3A265}" sibTransId="{516515D5-181B-44FC-AA8C-5C122CE972CC}"/>
    <dgm:cxn modelId="{E218994D-8F25-49FA-91E8-B2D01096EDFF}" srcId="{4116A48B-2E86-4FF2-885B-D5916B8BD38E}" destId="{1FFDA18F-83A5-4223-8C34-FD69350149A5}" srcOrd="2" destOrd="0" parTransId="{D8BBBB8A-F02F-449A-ADE8-07C22A24DDF2}" sibTransId="{D97B3A90-E0F3-4127-B590-D5A2483D28E0}"/>
    <dgm:cxn modelId="{EAAADD51-51B9-479B-B999-E7428A5D5809}" type="presOf" srcId="{FF46ACCC-4495-4AAA-8D2E-F3454BE3DD90}" destId="{F67F5FEF-8C30-45F5-9F9C-0421B7E62EBB}" srcOrd="0" destOrd="0" presId="urn:diagrams.loki3.com/BracketList"/>
    <dgm:cxn modelId="{B6A99EDE-D495-43AF-8F2C-AE409DD1E483}" type="presParOf" srcId="{4EF3416C-19DB-4D42-9556-2AB8B6697416}" destId="{AB036D93-D7A9-4C1B-B681-EB94387597B6}" srcOrd="0" destOrd="0" presId="urn:diagrams.loki3.com/BracketList"/>
    <dgm:cxn modelId="{E31BB60A-C7B0-4C53-91E2-AFF1E7463548}" type="presParOf" srcId="{AB036D93-D7A9-4C1B-B681-EB94387597B6}" destId="{738865CE-3600-4985-8B6E-202E58B81051}" srcOrd="0" destOrd="0" presId="urn:diagrams.loki3.com/BracketList"/>
    <dgm:cxn modelId="{3A1E2A2B-8663-45BF-A0E7-5C568BC360E6}" type="presParOf" srcId="{AB036D93-D7A9-4C1B-B681-EB94387597B6}" destId="{20D72254-C98B-4E64-8D4F-727F4B6EF690}" srcOrd="1" destOrd="0" presId="urn:diagrams.loki3.com/BracketList"/>
    <dgm:cxn modelId="{FAD76A5D-8EF9-4A36-B4EB-5933A5BC0CB7}" type="presParOf" srcId="{AB036D93-D7A9-4C1B-B681-EB94387597B6}" destId="{262F285B-832B-4F4D-99B8-B9454DD91681}" srcOrd="2" destOrd="0" presId="urn:diagrams.loki3.com/BracketList"/>
    <dgm:cxn modelId="{1EDF63C0-2A53-407D-A261-212B747E40BD}" type="presParOf" srcId="{AB036D93-D7A9-4C1B-B681-EB94387597B6}" destId="{7E8BE749-8B34-4F5A-9C66-895C23F3FFCE}" srcOrd="3" destOrd="0" presId="urn:diagrams.loki3.com/BracketList"/>
    <dgm:cxn modelId="{12FCFCB7-DFED-46F2-8D21-A5A789A66580}" type="presParOf" srcId="{4EF3416C-19DB-4D42-9556-2AB8B6697416}" destId="{9DCF3EF5-65CD-47D1-8ED3-78A7EBD334D2}" srcOrd="1" destOrd="0" presId="urn:diagrams.loki3.com/BracketList"/>
    <dgm:cxn modelId="{28B8B5F1-9F87-40F1-821F-E832A397F305}" type="presParOf" srcId="{4EF3416C-19DB-4D42-9556-2AB8B6697416}" destId="{E2BE9967-ACA8-485B-A7C1-CA67C64326D9}" srcOrd="2" destOrd="0" presId="urn:diagrams.loki3.com/BracketList"/>
    <dgm:cxn modelId="{F927B5C7-704C-415A-AD0C-CF838DAA4145}" type="presParOf" srcId="{E2BE9967-ACA8-485B-A7C1-CA67C64326D9}" destId="{739365FF-30E5-41DA-A83F-AA12279703BD}" srcOrd="0" destOrd="0" presId="urn:diagrams.loki3.com/BracketList"/>
    <dgm:cxn modelId="{1F6B8564-47BF-45D3-9049-083EC323B52A}" type="presParOf" srcId="{E2BE9967-ACA8-485B-A7C1-CA67C64326D9}" destId="{C7487744-7DC6-4ABB-BA70-0C7DC1CCCF7C}" srcOrd="1" destOrd="0" presId="urn:diagrams.loki3.com/BracketList"/>
    <dgm:cxn modelId="{6EF89710-2937-4576-896C-3CF6809CC140}" type="presParOf" srcId="{E2BE9967-ACA8-485B-A7C1-CA67C64326D9}" destId="{102787C4-C7CD-40C0-A9A1-4B737D9917EA}" srcOrd="2" destOrd="0" presId="urn:diagrams.loki3.com/BracketList"/>
    <dgm:cxn modelId="{F9704971-A81C-4FFB-B614-9415781245DE}" type="presParOf" srcId="{E2BE9967-ACA8-485B-A7C1-CA67C64326D9}" destId="{F67F5FEF-8C30-45F5-9F9C-0421B7E62EBB}" srcOrd="3" destOrd="0" presId="urn:diagrams.loki3.com/BracketList"/>
    <dgm:cxn modelId="{BB457AA5-E9FB-4CE4-82B4-19F5E1B61DF4}" type="presParOf" srcId="{4EF3416C-19DB-4D42-9556-2AB8B6697416}" destId="{1C3C40EB-5480-42BF-B145-E9ACEF2BD1CB}" srcOrd="3" destOrd="0" presId="urn:diagrams.loki3.com/BracketList"/>
    <dgm:cxn modelId="{D0F72F4E-7C6A-4127-A0A0-2065D4775C48}" type="presParOf" srcId="{4EF3416C-19DB-4D42-9556-2AB8B6697416}" destId="{01328CEB-A951-4ACD-BD42-B7E185C8936C}" srcOrd="4" destOrd="0" presId="urn:diagrams.loki3.com/BracketList"/>
    <dgm:cxn modelId="{20965A0A-996E-4D91-917D-C939F23E9815}" type="presParOf" srcId="{01328CEB-A951-4ACD-BD42-B7E185C8936C}" destId="{D2978F34-56D3-4068-98F1-AAFF7ADF2E00}" srcOrd="0" destOrd="0" presId="urn:diagrams.loki3.com/BracketList"/>
    <dgm:cxn modelId="{67B6796B-F648-440C-BC04-457AFB60865A}" type="presParOf" srcId="{01328CEB-A951-4ACD-BD42-B7E185C8936C}" destId="{1D4D755A-5199-451D-9310-A64210DA0729}" srcOrd="1" destOrd="0" presId="urn:diagrams.loki3.com/BracketList"/>
    <dgm:cxn modelId="{58A6D454-73E6-4F53-90C5-B0ACDBD94ACD}" type="presParOf" srcId="{01328CEB-A951-4ACD-BD42-B7E185C8936C}" destId="{EF1E8DFF-BB31-421A-A191-87516FC9B79C}" srcOrd="2" destOrd="0" presId="urn:diagrams.loki3.com/BracketList"/>
    <dgm:cxn modelId="{3367FB1A-5598-4037-BE07-2A2350FA4240}" type="presParOf" srcId="{01328CEB-A951-4ACD-BD42-B7E185C8936C}" destId="{32F77D3E-5793-4D8B-9EE6-821BDD18A48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CCCCB0A-330B-4F0F-8716-501190D749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6829E5-6732-4E39-B51D-4B8872A5DA97}">
      <dgm:prSet phldrT="[Text]"/>
      <dgm:spPr/>
      <dgm:t>
        <a:bodyPr/>
        <a:lstStyle/>
        <a:p>
          <a:r>
            <a:rPr lang="en-US" dirty="0" smtClean="0"/>
            <a:t>When?</a:t>
          </a:r>
          <a:endParaRPr lang="en-US" dirty="0"/>
        </a:p>
      </dgm:t>
    </dgm:pt>
    <dgm:pt modelId="{429BF13C-0BD6-483C-9A35-0B8157540FAB}" type="parTrans" cxnId="{1B762514-D699-465D-8C71-BDF5A27C9AAF}">
      <dgm:prSet/>
      <dgm:spPr/>
      <dgm:t>
        <a:bodyPr/>
        <a:lstStyle/>
        <a:p>
          <a:endParaRPr lang="en-US"/>
        </a:p>
      </dgm:t>
    </dgm:pt>
    <dgm:pt modelId="{512530F5-4D74-49AD-922B-98B593CE0A70}" type="sibTrans" cxnId="{1B762514-D699-465D-8C71-BDF5A27C9AAF}">
      <dgm:prSet/>
      <dgm:spPr/>
      <dgm:t>
        <a:bodyPr/>
        <a:lstStyle/>
        <a:p>
          <a:endParaRPr lang="en-US"/>
        </a:p>
      </dgm:t>
    </dgm:pt>
    <dgm:pt modelId="{E87D4666-E333-49D8-9DB4-857096E169C7}">
      <dgm:prSet phldrT="[Text]"/>
      <dgm:spPr/>
      <dgm:t>
        <a:bodyPr/>
        <a:lstStyle/>
        <a:p>
          <a:r>
            <a:rPr lang="en-US" dirty="0" smtClean="0"/>
            <a:t>14 April: </a:t>
          </a:r>
          <a:r>
            <a:rPr lang="en-US" dirty="0" err="1" smtClean="0"/>
            <a:t>Dr.Ambedkar</a:t>
          </a:r>
          <a:r>
            <a:rPr lang="en-US" dirty="0" smtClean="0"/>
            <a:t> 125</a:t>
          </a:r>
          <a:r>
            <a:rPr lang="en-US" baseline="30000" dirty="0" smtClean="0"/>
            <a:t>th</a:t>
          </a:r>
          <a:r>
            <a:rPr lang="en-US" dirty="0" smtClean="0"/>
            <a:t> Anniversary TO</a:t>
          </a:r>
          <a:endParaRPr lang="en-US" dirty="0"/>
        </a:p>
      </dgm:t>
    </dgm:pt>
    <dgm:pt modelId="{FEFEFE62-3C0F-4246-BDCB-B0991A7E8989}" type="parTrans" cxnId="{2DE9F33A-75BB-4CDD-BE6B-12B183ED233E}">
      <dgm:prSet/>
      <dgm:spPr/>
      <dgm:t>
        <a:bodyPr/>
        <a:lstStyle/>
        <a:p>
          <a:endParaRPr lang="en-US"/>
        </a:p>
      </dgm:t>
    </dgm:pt>
    <dgm:pt modelId="{47F09E14-F5C5-4FBB-A7B8-A0B9AD039C2E}" type="sibTrans" cxnId="{2DE9F33A-75BB-4CDD-BE6B-12B183ED233E}">
      <dgm:prSet/>
      <dgm:spPr/>
      <dgm:t>
        <a:bodyPr/>
        <a:lstStyle/>
        <a:p>
          <a:endParaRPr lang="en-US"/>
        </a:p>
      </dgm:t>
    </dgm:pt>
    <dgm:pt modelId="{35A7BCCE-ED07-4118-99F4-497456B0BFC6}">
      <dgm:prSet phldrT="[Text]"/>
      <dgm:spPr/>
      <dgm:t>
        <a:bodyPr/>
        <a:lstStyle/>
        <a:p>
          <a:r>
            <a:rPr lang="en-US" dirty="0" smtClean="0"/>
            <a:t>24</a:t>
          </a:r>
          <a:r>
            <a:rPr lang="en-US" baseline="30000" dirty="0" smtClean="0"/>
            <a:t>th</a:t>
          </a:r>
          <a:r>
            <a:rPr lang="en-US" dirty="0" smtClean="0"/>
            <a:t> April: </a:t>
          </a:r>
          <a:r>
            <a:rPr lang="en-US" dirty="0" err="1" smtClean="0"/>
            <a:t>Panchayati</a:t>
          </a:r>
          <a:r>
            <a:rPr lang="en-US" dirty="0" smtClean="0"/>
            <a:t> Raj Day</a:t>
          </a:r>
          <a:endParaRPr lang="en-US" dirty="0"/>
        </a:p>
      </dgm:t>
    </dgm:pt>
    <dgm:pt modelId="{C8B27D99-0031-4CA8-BBF7-03C001EFC8E2}" type="parTrans" cxnId="{D40F487B-87EB-4F4D-8F3B-F2B43D9F39AD}">
      <dgm:prSet/>
      <dgm:spPr/>
      <dgm:t>
        <a:bodyPr/>
        <a:lstStyle/>
        <a:p>
          <a:endParaRPr lang="en-US"/>
        </a:p>
      </dgm:t>
    </dgm:pt>
    <dgm:pt modelId="{85588F7B-9EB3-4533-AA7F-9B06578B8DD1}" type="sibTrans" cxnId="{D40F487B-87EB-4F4D-8F3B-F2B43D9F39AD}">
      <dgm:prSet/>
      <dgm:spPr/>
      <dgm:t>
        <a:bodyPr/>
        <a:lstStyle/>
        <a:p>
          <a:endParaRPr lang="en-US"/>
        </a:p>
      </dgm:t>
    </dgm:pt>
    <dgm:pt modelId="{41C848F6-513A-4E36-BCF5-117B89183FB2}">
      <dgm:prSet phldrT="[Text]"/>
      <dgm:spPr/>
      <dgm:t>
        <a:bodyPr/>
        <a:lstStyle/>
        <a:p>
          <a:r>
            <a:rPr lang="en-US" dirty="0" smtClean="0"/>
            <a:t>What?</a:t>
          </a:r>
          <a:endParaRPr lang="en-US" dirty="0"/>
        </a:p>
      </dgm:t>
    </dgm:pt>
    <dgm:pt modelId="{B531A511-B1A9-4221-A72B-DBF6C88B9A70}" type="parTrans" cxnId="{7EEAEA38-B3B3-4A8F-8F49-FBCF055786DA}">
      <dgm:prSet/>
      <dgm:spPr/>
      <dgm:t>
        <a:bodyPr/>
        <a:lstStyle/>
        <a:p>
          <a:endParaRPr lang="en-US"/>
        </a:p>
      </dgm:t>
    </dgm:pt>
    <dgm:pt modelId="{DA712D58-90EB-49C9-BD6C-5DF7BEE762E9}" type="sibTrans" cxnId="{7EEAEA38-B3B3-4A8F-8F49-FBCF055786DA}">
      <dgm:prSet/>
      <dgm:spPr/>
      <dgm:t>
        <a:bodyPr/>
        <a:lstStyle/>
        <a:p>
          <a:endParaRPr lang="en-US"/>
        </a:p>
      </dgm:t>
    </dgm:pt>
    <dgm:pt modelId="{CE002E1A-3ACF-4FE1-8661-FC6544EBE95A}">
      <dgm:prSet phldrT="[Text]"/>
      <dgm:spPr/>
      <dgm:t>
        <a:bodyPr/>
        <a:lstStyle/>
        <a:p>
          <a:r>
            <a:rPr lang="en-US" dirty="0" smtClean="0"/>
            <a:t>Social harmony program</a:t>
          </a:r>
          <a:endParaRPr lang="en-US" dirty="0"/>
        </a:p>
      </dgm:t>
    </dgm:pt>
    <dgm:pt modelId="{3F99C9AA-9D98-4595-9BA1-D6C74B4DBAD0}" type="parTrans" cxnId="{7808759B-3E5C-4206-8ED1-F50E54BEBC54}">
      <dgm:prSet/>
      <dgm:spPr/>
      <dgm:t>
        <a:bodyPr/>
        <a:lstStyle/>
        <a:p>
          <a:endParaRPr lang="en-US"/>
        </a:p>
      </dgm:t>
    </dgm:pt>
    <dgm:pt modelId="{34A88E89-7E35-44FD-AF71-3061EFC2A0BE}" type="sibTrans" cxnId="{7808759B-3E5C-4206-8ED1-F50E54BEBC54}">
      <dgm:prSet/>
      <dgm:spPr/>
      <dgm:t>
        <a:bodyPr/>
        <a:lstStyle/>
        <a:p>
          <a:endParaRPr lang="en-US"/>
        </a:p>
      </dgm:t>
    </dgm:pt>
    <dgm:pt modelId="{938EF765-6FC7-4865-90BA-CD8A1479D4E5}">
      <dgm:prSet phldrT="[Text]"/>
      <dgm:spPr/>
      <dgm:t>
        <a:bodyPr/>
        <a:lstStyle/>
        <a:p>
          <a:r>
            <a:rPr lang="en-US" dirty="0" smtClean="0"/>
            <a:t>Panchayat Min + </a:t>
          </a:r>
          <a:r>
            <a:rPr lang="en-US" dirty="0" err="1" smtClean="0"/>
            <a:t>Soc.Justice</a:t>
          </a:r>
          <a:endParaRPr lang="en-US" dirty="0"/>
        </a:p>
      </dgm:t>
    </dgm:pt>
    <dgm:pt modelId="{77F534B4-A6E0-4EAF-8EA3-09516E28660E}" type="parTrans" cxnId="{5BF5BC96-D015-4FEC-81C0-EC0040388618}">
      <dgm:prSet/>
      <dgm:spPr/>
      <dgm:t>
        <a:bodyPr/>
        <a:lstStyle/>
        <a:p>
          <a:endParaRPr lang="en-US"/>
        </a:p>
      </dgm:t>
    </dgm:pt>
    <dgm:pt modelId="{6063F3D5-222C-4DB7-B450-65D0B7BCB6ED}" type="sibTrans" cxnId="{5BF5BC96-D015-4FEC-81C0-EC0040388618}">
      <dgm:prSet/>
      <dgm:spPr/>
      <dgm:t>
        <a:bodyPr/>
        <a:lstStyle/>
        <a:p>
          <a:endParaRPr lang="en-US"/>
        </a:p>
      </dgm:t>
    </dgm:pt>
    <dgm:pt modelId="{461F94FD-E89C-4146-8C9B-DF0F8196D069}" type="pres">
      <dgm:prSet presAssocID="{CCCCCB0A-330B-4F0F-8716-501190D749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FB9747-80B6-4A94-A177-92B5D38FA743}" type="pres">
      <dgm:prSet presAssocID="{2D6829E5-6732-4E39-B51D-4B8872A5DA9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3E67E-447D-4A96-BD5B-9C14EF57AB1E}" type="pres">
      <dgm:prSet presAssocID="{512530F5-4D74-49AD-922B-98B593CE0A70}" presName="sibTrans" presStyleCnt="0"/>
      <dgm:spPr/>
    </dgm:pt>
    <dgm:pt modelId="{03F96B9D-FEAE-478E-8A4D-17587AC4BD82}" type="pres">
      <dgm:prSet presAssocID="{41C848F6-513A-4E36-BCF5-117B89183FB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E9F33A-75BB-4CDD-BE6B-12B183ED233E}" srcId="{2D6829E5-6732-4E39-B51D-4B8872A5DA97}" destId="{E87D4666-E333-49D8-9DB4-857096E169C7}" srcOrd="0" destOrd="0" parTransId="{FEFEFE62-3C0F-4246-BDCB-B0991A7E8989}" sibTransId="{47F09E14-F5C5-4FBB-A7B8-A0B9AD039C2E}"/>
    <dgm:cxn modelId="{3311BA9B-FB8B-4981-B01B-436A64C5BA7F}" type="presOf" srcId="{E87D4666-E333-49D8-9DB4-857096E169C7}" destId="{D9FB9747-80B6-4A94-A177-92B5D38FA743}" srcOrd="0" destOrd="1" presId="urn:microsoft.com/office/officeart/2005/8/layout/default"/>
    <dgm:cxn modelId="{7EEAEA38-B3B3-4A8F-8F49-FBCF055786DA}" srcId="{CCCCCB0A-330B-4F0F-8716-501190D7495C}" destId="{41C848F6-513A-4E36-BCF5-117B89183FB2}" srcOrd="1" destOrd="0" parTransId="{B531A511-B1A9-4221-A72B-DBF6C88B9A70}" sibTransId="{DA712D58-90EB-49C9-BD6C-5DF7BEE762E9}"/>
    <dgm:cxn modelId="{A386F8B1-D304-493B-A91A-97331F1AA0F8}" type="presOf" srcId="{938EF765-6FC7-4865-90BA-CD8A1479D4E5}" destId="{03F96B9D-FEAE-478E-8A4D-17587AC4BD82}" srcOrd="0" destOrd="2" presId="urn:microsoft.com/office/officeart/2005/8/layout/default"/>
    <dgm:cxn modelId="{FFE42DC0-16A6-4891-88EC-9C11472AE482}" type="presOf" srcId="{CE002E1A-3ACF-4FE1-8661-FC6544EBE95A}" destId="{03F96B9D-FEAE-478E-8A4D-17587AC4BD82}" srcOrd="0" destOrd="1" presId="urn:microsoft.com/office/officeart/2005/8/layout/default"/>
    <dgm:cxn modelId="{AECA08FB-D31C-4A17-8694-818C65417EA2}" type="presOf" srcId="{CCCCCB0A-330B-4F0F-8716-501190D7495C}" destId="{461F94FD-E89C-4146-8C9B-DF0F8196D069}" srcOrd="0" destOrd="0" presId="urn:microsoft.com/office/officeart/2005/8/layout/default"/>
    <dgm:cxn modelId="{CD5C8654-9499-4DA0-8AC1-7403076DEF67}" type="presOf" srcId="{2D6829E5-6732-4E39-B51D-4B8872A5DA97}" destId="{D9FB9747-80B6-4A94-A177-92B5D38FA743}" srcOrd="0" destOrd="0" presId="urn:microsoft.com/office/officeart/2005/8/layout/default"/>
    <dgm:cxn modelId="{03C85194-BF08-4948-A018-D2613786C40E}" type="presOf" srcId="{41C848F6-513A-4E36-BCF5-117B89183FB2}" destId="{03F96B9D-FEAE-478E-8A4D-17587AC4BD82}" srcOrd="0" destOrd="0" presId="urn:microsoft.com/office/officeart/2005/8/layout/default"/>
    <dgm:cxn modelId="{1B762514-D699-465D-8C71-BDF5A27C9AAF}" srcId="{CCCCCB0A-330B-4F0F-8716-501190D7495C}" destId="{2D6829E5-6732-4E39-B51D-4B8872A5DA97}" srcOrd="0" destOrd="0" parTransId="{429BF13C-0BD6-483C-9A35-0B8157540FAB}" sibTransId="{512530F5-4D74-49AD-922B-98B593CE0A70}"/>
    <dgm:cxn modelId="{5BF5BC96-D015-4FEC-81C0-EC0040388618}" srcId="{41C848F6-513A-4E36-BCF5-117B89183FB2}" destId="{938EF765-6FC7-4865-90BA-CD8A1479D4E5}" srcOrd="1" destOrd="0" parTransId="{77F534B4-A6E0-4EAF-8EA3-09516E28660E}" sibTransId="{6063F3D5-222C-4DB7-B450-65D0B7BCB6ED}"/>
    <dgm:cxn modelId="{7808759B-3E5C-4206-8ED1-F50E54BEBC54}" srcId="{41C848F6-513A-4E36-BCF5-117B89183FB2}" destId="{CE002E1A-3ACF-4FE1-8661-FC6544EBE95A}" srcOrd="0" destOrd="0" parTransId="{3F99C9AA-9D98-4595-9BA1-D6C74B4DBAD0}" sibTransId="{34A88E89-7E35-44FD-AF71-3061EFC2A0BE}"/>
    <dgm:cxn modelId="{A417E920-557E-42E6-BB7C-69135A914C4B}" type="presOf" srcId="{35A7BCCE-ED07-4118-99F4-497456B0BFC6}" destId="{D9FB9747-80B6-4A94-A177-92B5D38FA743}" srcOrd="0" destOrd="2" presId="urn:microsoft.com/office/officeart/2005/8/layout/default"/>
    <dgm:cxn modelId="{D40F487B-87EB-4F4D-8F3B-F2B43D9F39AD}" srcId="{2D6829E5-6732-4E39-B51D-4B8872A5DA97}" destId="{35A7BCCE-ED07-4118-99F4-497456B0BFC6}" srcOrd="1" destOrd="0" parTransId="{C8B27D99-0031-4CA8-BBF7-03C001EFC8E2}" sibTransId="{85588F7B-9EB3-4533-AA7F-9B06578B8DD1}"/>
    <dgm:cxn modelId="{7D0938E2-DF70-44A8-9FF6-15C29297CE14}" type="presParOf" srcId="{461F94FD-E89C-4146-8C9B-DF0F8196D069}" destId="{D9FB9747-80B6-4A94-A177-92B5D38FA743}" srcOrd="0" destOrd="0" presId="urn:microsoft.com/office/officeart/2005/8/layout/default"/>
    <dgm:cxn modelId="{AFA10281-849F-4589-9641-A989420EC6DB}" type="presParOf" srcId="{461F94FD-E89C-4146-8C9B-DF0F8196D069}" destId="{3613E67E-447D-4A96-BD5B-9C14EF57AB1E}" srcOrd="1" destOrd="0" presId="urn:microsoft.com/office/officeart/2005/8/layout/default"/>
    <dgm:cxn modelId="{B2D0E783-B3BD-4C57-BE8C-C575A48B8E5A}" type="presParOf" srcId="{461F94FD-E89C-4146-8C9B-DF0F8196D069}" destId="{03F96B9D-FEAE-478E-8A4D-17587AC4BD82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5FAD2-6C54-47FD-B9E4-BAFB041A5E93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smtClean="0"/>
            <a:t>Transport</a:t>
          </a:r>
          <a:endParaRPr lang="en-US" strike="sngStrike" dirty="0"/>
        </a:p>
      </dgm:t>
    </dgm:pt>
    <dgm:pt modelId="{D7242AAF-D38E-40A5-A957-70D1E20E5007}" type="parTrans" cxnId="{C408A3FA-04F1-4937-9DDC-3364B2196466}">
      <dgm:prSet/>
      <dgm:spPr/>
      <dgm:t>
        <a:bodyPr/>
        <a:lstStyle/>
        <a:p>
          <a:endParaRPr lang="en-US"/>
        </a:p>
      </dgm:t>
    </dgm:pt>
    <dgm:pt modelId="{CD2069DC-94F7-4070-A3A7-03592693E797}" type="sibTrans" cxnId="{C408A3FA-04F1-4937-9DDC-3364B2196466}">
      <dgm:prSet/>
      <dgm:spPr/>
      <dgm:t>
        <a:bodyPr/>
        <a:lstStyle/>
        <a:p>
          <a:endParaRPr lang="en-US"/>
        </a:p>
      </dgm:t>
    </dgm:pt>
    <dgm:pt modelId="{55C3844E-899C-4B66-AC1D-04F7BD745057}">
      <dgm:prSet phldrT="[Text]"/>
      <dgm:spPr/>
      <dgm:t>
        <a:bodyPr/>
        <a:lstStyle/>
        <a:p>
          <a:r>
            <a:rPr lang="en-US" dirty="0" smtClean="0"/>
            <a:t>“Social” Infrastructure</a:t>
          </a:r>
          <a:endParaRPr lang="en-US" dirty="0"/>
        </a:p>
      </dgm:t>
    </dgm:pt>
    <dgm:pt modelId="{5C6572CF-C73E-4214-8C69-73343C02A9F9}" type="parTrans" cxnId="{9A52DFF6-31DE-40EB-B47B-74728E1109C6}">
      <dgm:prSet/>
      <dgm:spPr/>
      <dgm:t>
        <a:bodyPr/>
        <a:lstStyle/>
        <a:p>
          <a:endParaRPr lang="en-US"/>
        </a:p>
      </dgm:t>
    </dgm:pt>
    <dgm:pt modelId="{31229C7A-3803-42A0-ACEF-06514E360EAB}" type="sibTrans" cxnId="{9A52DFF6-31DE-40EB-B47B-74728E1109C6}">
      <dgm:prSet/>
      <dgm:spPr/>
      <dgm:t>
        <a:bodyPr/>
        <a:lstStyle/>
        <a:p>
          <a:endParaRPr lang="en-US"/>
        </a:p>
      </dgm:t>
    </dgm:pt>
    <dgm:pt modelId="{D273DE7A-50C5-4D6B-A02B-F164F3D18D56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32A7178D-8379-49A6-A2EB-3631C42481CB}" type="parTrans" cxnId="{DAD692FF-32EB-4039-B7F7-EB63A546D5BA}">
      <dgm:prSet/>
      <dgm:spPr/>
      <dgm:t>
        <a:bodyPr/>
        <a:lstStyle/>
        <a:p>
          <a:endParaRPr lang="en-US"/>
        </a:p>
      </dgm:t>
    </dgm:pt>
    <dgm:pt modelId="{611317A2-874B-4CD3-8730-D97FAB79E3EC}" type="sibTrans" cxnId="{DAD692FF-32EB-4039-B7F7-EB63A546D5BA}">
      <dgm:prSet/>
      <dgm:spPr/>
      <dgm:t>
        <a:bodyPr/>
        <a:lstStyle/>
        <a:p>
          <a:endParaRPr lang="en-US"/>
        </a:p>
      </dgm:t>
    </dgm:pt>
    <dgm:pt modelId="{15C62231-1E34-4B1E-B5A1-D74F4D9AFF0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Communication</a:t>
          </a:r>
          <a:endParaRPr lang="en-US" dirty="0">
            <a:solidFill>
              <a:schemeClr val="tx1"/>
            </a:solidFill>
          </a:endParaRPr>
        </a:p>
      </dgm:t>
    </dgm:pt>
    <dgm:pt modelId="{CD8F71BE-3CB5-47A9-BD72-66A9A2C02AA6}" type="parTrans" cxnId="{E402AEEE-4779-4149-83A4-4829F7C8813A}">
      <dgm:prSet/>
      <dgm:spPr/>
      <dgm:t>
        <a:bodyPr/>
        <a:lstStyle/>
        <a:p>
          <a:endParaRPr lang="en-US"/>
        </a:p>
      </dgm:t>
    </dgm:pt>
    <dgm:pt modelId="{DBAF35E5-497B-49F1-B70D-D01C498D0C49}" type="sibTrans" cxnId="{E402AEEE-4779-4149-83A4-4829F7C8813A}">
      <dgm:prSet/>
      <dgm:spPr/>
      <dgm:t>
        <a:bodyPr/>
        <a:lstStyle/>
        <a:p>
          <a:endParaRPr lang="en-US"/>
        </a:p>
      </dgm:t>
    </dgm:pt>
    <dgm:pt modelId="{7C0C00E2-2649-42D0-9A34-47DF31062EB3}">
      <dgm:prSet phldrT="[Text]"/>
      <dgm:spPr/>
      <dgm:t>
        <a:bodyPr/>
        <a:lstStyle/>
        <a:p>
          <a:r>
            <a:rPr lang="en-US" dirty="0" smtClean="0"/>
            <a:t>Commercial Infra</a:t>
          </a:r>
          <a:endParaRPr lang="en-US" dirty="0"/>
        </a:p>
      </dgm:t>
    </dgm:pt>
    <dgm:pt modelId="{2725CC6A-3E96-4ED3-9AB5-BBA3EDDAECEE}" type="parTrans" cxnId="{0EF69146-3CB3-4F69-8B4A-5CE5307BD003}">
      <dgm:prSet/>
      <dgm:spPr/>
      <dgm:t>
        <a:bodyPr/>
        <a:lstStyle/>
        <a:p>
          <a:endParaRPr lang="en-US"/>
        </a:p>
      </dgm:t>
    </dgm:pt>
    <dgm:pt modelId="{FA33D866-EEDE-42E8-998F-B1C52493FA6E}" type="sibTrans" cxnId="{0EF69146-3CB3-4F69-8B4A-5CE5307BD003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F3B21-B099-4AA4-892F-552F038B88A8}" type="pres">
      <dgm:prSet presAssocID="{2115FAD2-6C54-47FD-B9E4-BAFB041A5E93}" presName="compNode" presStyleCnt="0"/>
      <dgm:spPr/>
    </dgm:pt>
    <dgm:pt modelId="{F23E7B95-CBCF-48DC-AFBF-D6D81B571902}" type="pres">
      <dgm:prSet presAssocID="{2115FAD2-6C54-47FD-B9E4-BAFB041A5E93}" presName="pictRect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853CB4A-2FF0-49BA-9840-8778DFE02121}" type="pres">
      <dgm:prSet presAssocID="{2115FAD2-6C54-47FD-B9E4-BAFB041A5E93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6B6F3-7881-4033-B041-4DAB2BAA28BF}" type="pres">
      <dgm:prSet presAssocID="{CD2069DC-94F7-4070-A3A7-03592693E7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2715DEB-705C-44F6-AADC-51B661F45F6A}" type="pres">
      <dgm:prSet presAssocID="{D273DE7A-50C5-4D6B-A02B-F164F3D18D56}" presName="compNode" presStyleCnt="0"/>
      <dgm:spPr/>
    </dgm:pt>
    <dgm:pt modelId="{F45C8C7D-4A3C-4AD6-A8ED-AAC94689158E}" type="pres">
      <dgm:prSet presAssocID="{D273DE7A-50C5-4D6B-A02B-F164F3D18D56}" presName="pictRect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D5BC90-8479-4993-AAE9-5B35755BDBFA}" type="pres">
      <dgm:prSet presAssocID="{D273DE7A-50C5-4D6B-A02B-F164F3D18D5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7B68C-B043-41F9-BDE2-91E6118A9F3F}" type="pres">
      <dgm:prSet presAssocID="{611317A2-874B-4CD3-8730-D97FAB79E3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71F18F-9188-4B78-B59B-26EE9BD6B03B}" type="pres">
      <dgm:prSet presAssocID="{15C62231-1E34-4B1E-B5A1-D74F4D9AFF0E}" presName="compNode" presStyleCnt="0"/>
      <dgm:spPr/>
    </dgm:pt>
    <dgm:pt modelId="{86286E3B-3398-4B9A-8F16-2515AFB8EB15}" type="pres">
      <dgm:prSet presAssocID="{15C62231-1E34-4B1E-B5A1-D74F4D9AFF0E}" presName="pictRect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4B9AB6-252B-4C3E-ADD3-3D96BF6B6602}" type="pres">
      <dgm:prSet presAssocID="{15C62231-1E34-4B1E-B5A1-D74F4D9AFF0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CD0CD-8119-4E3C-A330-A68AC5EA6A96}" type="pres">
      <dgm:prSet presAssocID="{DBAF35E5-497B-49F1-B70D-D01C498D0C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577EBF2-05CA-4B40-AAB7-FA5E4185E672}" type="pres">
      <dgm:prSet presAssocID="{55C3844E-899C-4B66-AC1D-04F7BD745057}" presName="compNode" presStyleCnt="0"/>
      <dgm:spPr/>
    </dgm:pt>
    <dgm:pt modelId="{8F258749-C37E-4088-A619-39D0213C7E91}" type="pres">
      <dgm:prSet presAssocID="{55C3844E-899C-4B66-AC1D-04F7BD745057}" presName="pictRect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C4AA20-F439-4F67-BFAE-E2FBD8C745A5}" type="pres">
      <dgm:prSet presAssocID="{55C3844E-899C-4B66-AC1D-04F7BD745057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1442-0009-4DA8-9B32-50E965B9592D}" type="pres">
      <dgm:prSet presAssocID="{31229C7A-3803-42A0-ACEF-06514E360EA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AF1943-4C62-4884-9F24-F9F6553560C4}" type="pres">
      <dgm:prSet presAssocID="{7C0C00E2-2649-42D0-9A34-47DF31062EB3}" presName="compNode" presStyleCnt="0"/>
      <dgm:spPr/>
    </dgm:pt>
    <dgm:pt modelId="{5D7FA77B-F0CC-4434-A021-423263FF53B0}" type="pres">
      <dgm:prSet presAssocID="{7C0C00E2-2649-42D0-9A34-47DF31062EB3}" presName="pictRect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0738AE-841A-45DB-B891-A721926B1976}" type="pres">
      <dgm:prSet presAssocID="{7C0C00E2-2649-42D0-9A34-47DF31062EB3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5EC8D-37B7-48BE-9686-E9EE017D5EF4}" type="presOf" srcId="{31229C7A-3803-42A0-ACEF-06514E360EAB}" destId="{6C121442-0009-4DA8-9B32-50E965B9592D}" srcOrd="0" destOrd="0" presId="urn:microsoft.com/office/officeart/2005/8/layout/pList1"/>
    <dgm:cxn modelId="{0EF69146-3CB3-4F69-8B4A-5CE5307BD003}" srcId="{363AB71E-0024-46D9-8B43-91A8658BEF74}" destId="{7C0C00E2-2649-42D0-9A34-47DF31062EB3}" srcOrd="4" destOrd="0" parTransId="{2725CC6A-3E96-4ED3-9AB5-BBA3EDDAECEE}" sibTransId="{FA33D866-EEDE-42E8-998F-B1C52493FA6E}"/>
    <dgm:cxn modelId="{5F27CCCB-808D-4CCF-9240-722C062DB94F}" type="presOf" srcId="{D273DE7A-50C5-4D6B-A02B-F164F3D18D56}" destId="{41D5BC90-8479-4993-AAE9-5B35755BDBFA}" srcOrd="0" destOrd="0" presId="urn:microsoft.com/office/officeart/2005/8/layout/pList1"/>
    <dgm:cxn modelId="{E402AEEE-4779-4149-83A4-4829F7C8813A}" srcId="{363AB71E-0024-46D9-8B43-91A8658BEF74}" destId="{15C62231-1E34-4B1E-B5A1-D74F4D9AFF0E}" srcOrd="2" destOrd="0" parTransId="{CD8F71BE-3CB5-47A9-BD72-66A9A2C02AA6}" sibTransId="{DBAF35E5-497B-49F1-B70D-D01C498D0C49}"/>
    <dgm:cxn modelId="{4CC30E7C-79F4-473F-A09D-2A1F8C1DDC6E}" type="presOf" srcId="{DBAF35E5-497B-49F1-B70D-D01C498D0C49}" destId="{0A7CD0CD-8119-4E3C-A330-A68AC5EA6A96}" srcOrd="0" destOrd="0" presId="urn:microsoft.com/office/officeart/2005/8/layout/pList1"/>
    <dgm:cxn modelId="{9A52DFF6-31DE-40EB-B47B-74728E1109C6}" srcId="{363AB71E-0024-46D9-8B43-91A8658BEF74}" destId="{55C3844E-899C-4B66-AC1D-04F7BD745057}" srcOrd="3" destOrd="0" parTransId="{5C6572CF-C73E-4214-8C69-73343C02A9F9}" sibTransId="{31229C7A-3803-42A0-ACEF-06514E360EAB}"/>
    <dgm:cxn modelId="{DAD692FF-32EB-4039-B7F7-EB63A546D5BA}" srcId="{363AB71E-0024-46D9-8B43-91A8658BEF74}" destId="{D273DE7A-50C5-4D6B-A02B-F164F3D18D56}" srcOrd="1" destOrd="0" parTransId="{32A7178D-8379-49A6-A2EB-3631C42481CB}" sibTransId="{611317A2-874B-4CD3-8730-D97FAB79E3EC}"/>
    <dgm:cxn modelId="{9DA423AF-0FBD-4FD7-8B39-351FEC825361}" type="presOf" srcId="{15C62231-1E34-4B1E-B5A1-D74F4D9AFF0E}" destId="{114B9AB6-252B-4C3E-ADD3-3D96BF6B6602}" srcOrd="0" destOrd="0" presId="urn:microsoft.com/office/officeart/2005/8/layout/pList1"/>
    <dgm:cxn modelId="{7BDEACCB-C24F-44CE-9526-AED6FC83B5AE}" type="presOf" srcId="{55C3844E-899C-4B66-AC1D-04F7BD745057}" destId="{7EC4AA20-F439-4F67-BFAE-E2FBD8C745A5}" srcOrd="0" destOrd="0" presId="urn:microsoft.com/office/officeart/2005/8/layout/pList1"/>
    <dgm:cxn modelId="{6D1FC52D-7634-4894-B517-F738B3F674A6}" type="presOf" srcId="{CD2069DC-94F7-4070-A3A7-03592693E797}" destId="{FA36B6F3-7881-4033-B041-4DAB2BAA28BF}" srcOrd="0" destOrd="0" presId="urn:microsoft.com/office/officeart/2005/8/layout/pList1"/>
    <dgm:cxn modelId="{C408A3FA-04F1-4937-9DDC-3364B2196466}" srcId="{363AB71E-0024-46D9-8B43-91A8658BEF74}" destId="{2115FAD2-6C54-47FD-B9E4-BAFB041A5E93}" srcOrd="0" destOrd="0" parTransId="{D7242AAF-D38E-40A5-A957-70D1E20E5007}" sibTransId="{CD2069DC-94F7-4070-A3A7-03592693E797}"/>
    <dgm:cxn modelId="{5BC26D41-B844-4EAD-83B6-F3F727CFC469}" type="presOf" srcId="{7C0C00E2-2649-42D0-9A34-47DF31062EB3}" destId="{F20738AE-841A-45DB-B891-A721926B1976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FA786A89-FB24-43D9-B4B6-15B410254EF9}" type="presOf" srcId="{611317A2-874B-4CD3-8730-D97FAB79E3EC}" destId="{9217B68C-B043-41F9-BDE2-91E6118A9F3F}" srcOrd="0" destOrd="0" presId="urn:microsoft.com/office/officeart/2005/8/layout/pList1"/>
    <dgm:cxn modelId="{1EC01C2A-9CCB-41BD-8332-38F33610731B}" type="presOf" srcId="{2115FAD2-6C54-47FD-B9E4-BAFB041A5E93}" destId="{0853CB4A-2FF0-49BA-9840-8778DFE02121}" srcOrd="0" destOrd="0" presId="urn:microsoft.com/office/officeart/2005/8/layout/pList1"/>
    <dgm:cxn modelId="{E3B78F44-DD16-4F87-9846-4F996C7D5D58}" type="presParOf" srcId="{9E71CF33-5D89-4292-883A-5478CBD448EB}" destId="{F66F3B21-B099-4AA4-892F-552F038B88A8}" srcOrd="0" destOrd="0" presId="urn:microsoft.com/office/officeart/2005/8/layout/pList1"/>
    <dgm:cxn modelId="{BAAB1D0B-E77A-4343-857F-F039C4E2E834}" type="presParOf" srcId="{F66F3B21-B099-4AA4-892F-552F038B88A8}" destId="{F23E7B95-CBCF-48DC-AFBF-D6D81B571902}" srcOrd="0" destOrd="0" presId="urn:microsoft.com/office/officeart/2005/8/layout/pList1"/>
    <dgm:cxn modelId="{0E956E35-1D9E-41D4-A22D-95BC643D4A31}" type="presParOf" srcId="{F66F3B21-B099-4AA4-892F-552F038B88A8}" destId="{0853CB4A-2FF0-49BA-9840-8778DFE02121}" srcOrd="1" destOrd="0" presId="urn:microsoft.com/office/officeart/2005/8/layout/pList1"/>
    <dgm:cxn modelId="{9B2C1611-3A6B-46DF-B476-9C282169BF67}" type="presParOf" srcId="{9E71CF33-5D89-4292-883A-5478CBD448EB}" destId="{FA36B6F3-7881-4033-B041-4DAB2BAA28BF}" srcOrd="1" destOrd="0" presId="urn:microsoft.com/office/officeart/2005/8/layout/pList1"/>
    <dgm:cxn modelId="{CF1A7354-78F1-4CA6-A715-C0E4C07C7DEC}" type="presParOf" srcId="{9E71CF33-5D89-4292-883A-5478CBD448EB}" destId="{22715DEB-705C-44F6-AADC-51B661F45F6A}" srcOrd="2" destOrd="0" presId="urn:microsoft.com/office/officeart/2005/8/layout/pList1"/>
    <dgm:cxn modelId="{3580A46E-CC52-4EAC-9ED9-67543877F620}" type="presParOf" srcId="{22715DEB-705C-44F6-AADC-51B661F45F6A}" destId="{F45C8C7D-4A3C-4AD6-A8ED-AAC94689158E}" srcOrd="0" destOrd="0" presId="urn:microsoft.com/office/officeart/2005/8/layout/pList1"/>
    <dgm:cxn modelId="{99B9DEA5-BDEF-4794-B8C9-A34E90FDE42D}" type="presParOf" srcId="{22715DEB-705C-44F6-AADC-51B661F45F6A}" destId="{41D5BC90-8479-4993-AAE9-5B35755BDBFA}" srcOrd="1" destOrd="0" presId="urn:microsoft.com/office/officeart/2005/8/layout/pList1"/>
    <dgm:cxn modelId="{DB5B1E2C-E4AF-4D99-9E73-0B9CFAF91329}" type="presParOf" srcId="{9E71CF33-5D89-4292-883A-5478CBD448EB}" destId="{9217B68C-B043-41F9-BDE2-91E6118A9F3F}" srcOrd="3" destOrd="0" presId="urn:microsoft.com/office/officeart/2005/8/layout/pList1"/>
    <dgm:cxn modelId="{8FF9073F-D8A7-462C-B7FC-B90F9F6B57B6}" type="presParOf" srcId="{9E71CF33-5D89-4292-883A-5478CBD448EB}" destId="{A671F18F-9188-4B78-B59B-26EE9BD6B03B}" srcOrd="4" destOrd="0" presId="urn:microsoft.com/office/officeart/2005/8/layout/pList1"/>
    <dgm:cxn modelId="{2379AA7B-2B61-44EC-AC11-59741946F68D}" type="presParOf" srcId="{A671F18F-9188-4B78-B59B-26EE9BD6B03B}" destId="{86286E3B-3398-4B9A-8F16-2515AFB8EB15}" srcOrd="0" destOrd="0" presId="urn:microsoft.com/office/officeart/2005/8/layout/pList1"/>
    <dgm:cxn modelId="{9529FA11-8C51-490B-9AAF-222DB6CD1B5E}" type="presParOf" srcId="{A671F18F-9188-4B78-B59B-26EE9BD6B03B}" destId="{114B9AB6-252B-4C3E-ADD3-3D96BF6B6602}" srcOrd="1" destOrd="0" presId="urn:microsoft.com/office/officeart/2005/8/layout/pList1"/>
    <dgm:cxn modelId="{C24A6D1A-08A3-4C02-9576-5ED6A858D88D}" type="presParOf" srcId="{9E71CF33-5D89-4292-883A-5478CBD448EB}" destId="{0A7CD0CD-8119-4E3C-A330-A68AC5EA6A96}" srcOrd="5" destOrd="0" presId="urn:microsoft.com/office/officeart/2005/8/layout/pList1"/>
    <dgm:cxn modelId="{AD563FC0-1E1E-403F-AAE8-59E6EBAF5741}" type="presParOf" srcId="{9E71CF33-5D89-4292-883A-5478CBD448EB}" destId="{2577EBF2-05CA-4B40-AAB7-FA5E4185E672}" srcOrd="6" destOrd="0" presId="urn:microsoft.com/office/officeart/2005/8/layout/pList1"/>
    <dgm:cxn modelId="{304C535B-B0EB-4733-943F-1D5E4B244748}" type="presParOf" srcId="{2577EBF2-05CA-4B40-AAB7-FA5E4185E672}" destId="{8F258749-C37E-4088-A619-39D0213C7E91}" srcOrd="0" destOrd="0" presId="urn:microsoft.com/office/officeart/2005/8/layout/pList1"/>
    <dgm:cxn modelId="{01D2115D-98B1-4785-87DD-A9F0C18AD8AF}" type="presParOf" srcId="{2577EBF2-05CA-4B40-AAB7-FA5E4185E672}" destId="{7EC4AA20-F439-4F67-BFAE-E2FBD8C745A5}" srcOrd="1" destOrd="0" presId="urn:microsoft.com/office/officeart/2005/8/layout/pList1"/>
    <dgm:cxn modelId="{384D82BE-840C-4908-A126-C656CD4F5544}" type="presParOf" srcId="{9E71CF33-5D89-4292-883A-5478CBD448EB}" destId="{6C121442-0009-4DA8-9B32-50E965B9592D}" srcOrd="7" destOrd="0" presId="urn:microsoft.com/office/officeart/2005/8/layout/pList1"/>
    <dgm:cxn modelId="{96233545-AA75-4822-9165-734209A758B7}" type="presParOf" srcId="{9E71CF33-5D89-4292-883A-5478CBD448EB}" destId="{14AF1943-4C62-4884-9F24-F9F6553560C4}" srcOrd="8" destOrd="0" presId="urn:microsoft.com/office/officeart/2005/8/layout/pList1"/>
    <dgm:cxn modelId="{D7AF7271-FCE7-4642-A067-04CAC30B570A}" type="presParOf" srcId="{14AF1943-4C62-4884-9F24-F9F6553560C4}" destId="{5D7FA77B-F0CC-4434-A021-423263FF53B0}" srcOrd="0" destOrd="0" presId="urn:microsoft.com/office/officeart/2005/8/layout/pList1"/>
    <dgm:cxn modelId="{6BDFA228-166E-46B7-AD16-C9458EF8FBC8}" type="presParOf" srcId="{14AF1943-4C62-4884-9F24-F9F6553560C4}" destId="{F20738AE-841A-45DB-B891-A721926B197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2F7E894-14CA-44E1-B387-A4CA9530FA24}" type="doc">
      <dgm:prSet loTypeId="urn:microsoft.com/office/officeart/2008/layout/AlternatingPictureBlocks" loCatId="list" qsTypeId="urn:microsoft.com/office/officeart/2005/8/quickstyle/simple3" qsCatId="simple" csTypeId="urn:microsoft.com/office/officeart/2005/8/colors/colorful1" csCatId="colorful" phldr="1"/>
      <dgm:spPr/>
    </dgm:pt>
    <dgm:pt modelId="{64090812-F715-4B87-B293-FD20223C0A85}">
      <dgm:prSet phldrT="[Text]"/>
      <dgm:spPr/>
      <dgm:t>
        <a:bodyPr/>
        <a:lstStyle/>
        <a:p>
          <a:r>
            <a:rPr lang="en-US" dirty="0" smtClean="0"/>
            <a:t>Bharat </a:t>
          </a:r>
          <a:r>
            <a:rPr lang="en-US" dirty="0" err="1" smtClean="0"/>
            <a:t>Nirman</a:t>
          </a:r>
          <a:r>
            <a:rPr lang="en-US" dirty="0" smtClean="0"/>
            <a:t> 2005</a:t>
          </a:r>
          <a:endParaRPr lang="en-US" dirty="0"/>
        </a:p>
      </dgm:t>
    </dgm:pt>
    <dgm:pt modelId="{816C524E-676D-472C-B4B4-94361F95AC3E}" type="parTrans" cxnId="{24C3B4C6-2CB1-494B-B0EE-50C13BC633A8}">
      <dgm:prSet/>
      <dgm:spPr/>
      <dgm:t>
        <a:bodyPr/>
        <a:lstStyle/>
        <a:p>
          <a:endParaRPr lang="en-US"/>
        </a:p>
      </dgm:t>
    </dgm:pt>
    <dgm:pt modelId="{306186D0-3343-4E34-B8BC-225812E8E99B}" type="sibTrans" cxnId="{24C3B4C6-2CB1-494B-B0EE-50C13BC633A8}">
      <dgm:prSet/>
      <dgm:spPr/>
      <dgm:t>
        <a:bodyPr/>
        <a:lstStyle/>
        <a:p>
          <a:endParaRPr lang="en-US"/>
        </a:p>
      </dgm:t>
    </dgm:pt>
    <dgm:pt modelId="{8C611DDC-FC8E-4924-9427-9590B6FD38BA}">
      <dgm:prSet phldrT="[Text]"/>
      <dgm:spPr/>
      <dgm:t>
        <a:bodyPr/>
        <a:lstStyle/>
        <a:p>
          <a:r>
            <a:rPr lang="en-US" dirty="0" smtClean="0"/>
            <a:t>Phase-I: 2005-09</a:t>
          </a:r>
          <a:endParaRPr lang="en-US" dirty="0"/>
        </a:p>
      </dgm:t>
    </dgm:pt>
    <dgm:pt modelId="{8177CC1D-242A-4269-B36E-43F7583C0207}" type="parTrans" cxnId="{819CAD59-E1D6-4A6D-BE68-CB0F22A45CBB}">
      <dgm:prSet/>
      <dgm:spPr/>
      <dgm:t>
        <a:bodyPr/>
        <a:lstStyle/>
        <a:p>
          <a:endParaRPr lang="en-US"/>
        </a:p>
      </dgm:t>
    </dgm:pt>
    <dgm:pt modelId="{5F8792ED-D41E-4052-AA01-4E669FC33432}" type="sibTrans" cxnId="{819CAD59-E1D6-4A6D-BE68-CB0F22A45CBB}">
      <dgm:prSet/>
      <dgm:spPr/>
      <dgm:t>
        <a:bodyPr/>
        <a:lstStyle/>
        <a:p>
          <a:endParaRPr lang="en-US"/>
        </a:p>
      </dgm:t>
    </dgm:pt>
    <dgm:pt modelId="{C704B043-5CCC-4614-A4B4-5CAD832AEC4F}">
      <dgm:prSet phldrT="[Text]"/>
      <dgm:spPr/>
      <dgm:t>
        <a:bodyPr/>
        <a:lstStyle/>
        <a:p>
          <a:r>
            <a:rPr lang="en-US" dirty="0" smtClean="0"/>
            <a:t>Phase-II: 2009-12</a:t>
          </a:r>
          <a:endParaRPr lang="en-US" dirty="0"/>
        </a:p>
      </dgm:t>
    </dgm:pt>
    <dgm:pt modelId="{8A337EF2-01D6-430E-8564-2051ADBDC332}" type="parTrans" cxnId="{A9531E45-540B-476E-AAFB-FF53DBAEB6E1}">
      <dgm:prSet/>
      <dgm:spPr/>
      <dgm:t>
        <a:bodyPr/>
        <a:lstStyle/>
        <a:p>
          <a:endParaRPr lang="en-US"/>
        </a:p>
      </dgm:t>
    </dgm:pt>
    <dgm:pt modelId="{808901CD-3D99-4756-8B26-4782F3488DC9}" type="sibTrans" cxnId="{A9531E45-540B-476E-AAFB-FF53DBAEB6E1}">
      <dgm:prSet/>
      <dgm:spPr/>
      <dgm:t>
        <a:bodyPr/>
        <a:lstStyle/>
        <a:p>
          <a:endParaRPr lang="en-US"/>
        </a:p>
      </dgm:t>
    </dgm:pt>
    <dgm:pt modelId="{EE7528A8-ECEA-4108-8AC6-12C034077C9B}">
      <dgm:prSet phldrT="[Text]"/>
      <dgm:spPr/>
      <dgm:t>
        <a:bodyPr/>
        <a:lstStyle/>
        <a:p>
          <a:r>
            <a:rPr lang="en-US" dirty="0" smtClean="0"/>
            <a:t>Amrut </a:t>
          </a:r>
          <a:r>
            <a:rPr lang="en-US" dirty="0" err="1" smtClean="0"/>
            <a:t>Mahotsav</a:t>
          </a:r>
          <a:r>
            <a:rPr lang="en-US" dirty="0" smtClean="0"/>
            <a:t> 2022</a:t>
          </a:r>
          <a:endParaRPr lang="en-US" dirty="0"/>
        </a:p>
      </dgm:t>
    </dgm:pt>
    <dgm:pt modelId="{85F5D29B-B5AD-4E2B-B382-7CDCEF1297A9}" type="parTrans" cxnId="{87FD6EB2-16DE-49E2-A854-81268A2DA552}">
      <dgm:prSet/>
      <dgm:spPr/>
      <dgm:t>
        <a:bodyPr/>
        <a:lstStyle/>
        <a:p>
          <a:endParaRPr lang="en-US"/>
        </a:p>
      </dgm:t>
    </dgm:pt>
    <dgm:pt modelId="{19780EEE-FD77-4AA0-9C1A-867EFC7B470A}" type="sibTrans" cxnId="{87FD6EB2-16DE-49E2-A854-81268A2DA552}">
      <dgm:prSet/>
      <dgm:spPr/>
      <dgm:t>
        <a:bodyPr/>
        <a:lstStyle/>
        <a:p>
          <a:endParaRPr lang="en-US"/>
        </a:p>
      </dgm:t>
    </dgm:pt>
    <dgm:pt modelId="{CE31D83D-3EB8-4173-9CF0-7FE0BADAF846}">
      <dgm:prSet phldrT="[Text]"/>
      <dgm:spPr/>
      <dgm:t>
        <a:bodyPr/>
        <a:lstStyle/>
        <a:p>
          <a:r>
            <a:rPr lang="en-US" dirty="0" smtClean="0"/>
            <a:t>Rural Infra: irrigation, housing, water supply, electrification and telecommunication </a:t>
          </a:r>
          <a:endParaRPr lang="en-US" dirty="0"/>
        </a:p>
      </dgm:t>
    </dgm:pt>
    <dgm:pt modelId="{E7E0393C-A9E3-45E8-A016-59D33E6DDC54}" type="parTrans" cxnId="{8882B76E-5793-4E07-A7F5-A009C6285595}">
      <dgm:prSet/>
      <dgm:spPr/>
      <dgm:t>
        <a:bodyPr/>
        <a:lstStyle/>
        <a:p>
          <a:endParaRPr lang="en-US"/>
        </a:p>
      </dgm:t>
    </dgm:pt>
    <dgm:pt modelId="{41CC1DB0-FEE5-4977-83B8-911EC4E79825}" type="sibTrans" cxnId="{8882B76E-5793-4E07-A7F5-A009C6285595}">
      <dgm:prSet/>
      <dgm:spPr/>
      <dgm:t>
        <a:bodyPr/>
        <a:lstStyle/>
        <a:p>
          <a:endParaRPr lang="en-US"/>
        </a:p>
      </dgm:t>
    </dgm:pt>
    <dgm:pt modelId="{C90EBFC6-50AB-4845-A64A-E7321F78F020}">
      <dgm:prSet phldrT="[Text]"/>
      <dgm:spPr/>
      <dgm:t>
        <a:bodyPr/>
        <a:lstStyle/>
        <a:p>
          <a:r>
            <a:rPr lang="en-US" dirty="0" smtClean="0"/>
            <a:t>75</a:t>
          </a:r>
          <a:r>
            <a:rPr lang="en-US" baseline="30000" dirty="0" smtClean="0"/>
            <a:t>th</a:t>
          </a:r>
          <a:r>
            <a:rPr lang="en-US" dirty="0" smtClean="0"/>
            <a:t> year </a:t>
          </a:r>
          <a:r>
            <a:rPr lang="en-US" smtClean="0"/>
            <a:t>of Independence</a:t>
          </a:r>
          <a:endParaRPr lang="en-US" dirty="0"/>
        </a:p>
      </dgm:t>
    </dgm:pt>
    <dgm:pt modelId="{CE47D07B-5A79-47A5-9FB6-624FB6C8364C}" type="parTrans" cxnId="{87D9FD55-20B6-4D91-A70C-387E94B0DEFF}">
      <dgm:prSet/>
      <dgm:spPr/>
      <dgm:t>
        <a:bodyPr/>
        <a:lstStyle/>
        <a:p>
          <a:endParaRPr lang="en-US"/>
        </a:p>
      </dgm:t>
    </dgm:pt>
    <dgm:pt modelId="{BC0BE9D0-007A-4913-B57A-B0A2DC5ED37B}" type="sibTrans" cxnId="{87D9FD55-20B6-4D91-A70C-387E94B0DEFF}">
      <dgm:prSet/>
      <dgm:spPr/>
      <dgm:t>
        <a:bodyPr/>
        <a:lstStyle/>
        <a:p>
          <a:endParaRPr lang="en-US"/>
        </a:p>
      </dgm:t>
    </dgm:pt>
    <dgm:pt modelId="{852A2CD1-20E4-49EB-98B0-CC8E4D9E0697}">
      <dgm:prSet phldrT="[Text]"/>
      <dgm:spPr/>
      <dgm:t>
        <a:bodyPr/>
        <a:lstStyle/>
        <a:p>
          <a:r>
            <a:rPr lang="en-US" dirty="0" smtClean="0"/>
            <a:t>Similar e.g. 2x farmer income, housing to all, 70 lt. waters to all.</a:t>
          </a:r>
          <a:endParaRPr lang="en-US" dirty="0"/>
        </a:p>
      </dgm:t>
    </dgm:pt>
    <dgm:pt modelId="{E0F8C7A5-7ED9-4CCD-8D98-7FA40566600D}" type="parTrans" cxnId="{941B91A0-D9E4-4662-BD5C-B38B3F9EB3D0}">
      <dgm:prSet/>
      <dgm:spPr/>
      <dgm:t>
        <a:bodyPr/>
        <a:lstStyle/>
        <a:p>
          <a:endParaRPr lang="en-US"/>
        </a:p>
      </dgm:t>
    </dgm:pt>
    <dgm:pt modelId="{0F1FD00F-6D4A-42F4-AD9B-AAADEE1CDDC7}" type="sibTrans" cxnId="{941B91A0-D9E4-4662-BD5C-B38B3F9EB3D0}">
      <dgm:prSet/>
      <dgm:spPr/>
      <dgm:t>
        <a:bodyPr/>
        <a:lstStyle/>
        <a:p>
          <a:endParaRPr lang="en-US"/>
        </a:p>
      </dgm:t>
    </dgm:pt>
    <dgm:pt modelId="{8879C199-083F-4C22-A32A-DA847F5BF1EA}">
      <dgm:prSet phldrT="[Text]"/>
      <dgm:spPr/>
      <dgm:t>
        <a:bodyPr/>
        <a:lstStyle/>
        <a:p>
          <a:r>
            <a:rPr lang="en-US" dirty="0" smtClean="0"/>
            <a:t>+2019: ODF free India, 50k GP poverty free.</a:t>
          </a:r>
          <a:endParaRPr lang="en-US" dirty="0"/>
        </a:p>
      </dgm:t>
    </dgm:pt>
    <dgm:pt modelId="{EA007247-AF0F-48D7-953F-29B9D65D6D16}" type="parTrans" cxnId="{7023B670-7C92-499E-95F0-086420D3D400}">
      <dgm:prSet/>
      <dgm:spPr/>
      <dgm:t>
        <a:bodyPr/>
        <a:lstStyle/>
        <a:p>
          <a:endParaRPr lang="en-US"/>
        </a:p>
      </dgm:t>
    </dgm:pt>
    <dgm:pt modelId="{1429A2D3-D4FB-4B98-AB09-E96AECACEE08}" type="sibTrans" cxnId="{7023B670-7C92-499E-95F0-086420D3D400}">
      <dgm:prSet/>
      <dgm:spPr/>
      <dgm:t>
        <a:bodyPr/>
        <a:lstStyle/>
        <a:p>
          <a:endParaRPr lang="en-US"/>
        </a:p>
      </dgm:t>
    </dgm:pt>
    <dgm:pt modelId="{491157F8-3AE3-49CE-B32D-AB77CBC8188E}" type="pres">
      <dgm:prSet presAssocID="{42F7E894-14CA-44E1-B387-A4CA9530FA24}" presName="linearFlow" presStyleCnt="0">
        <dgm:presLayoutVars>
          <dgm:dir/>
          <dgm:resizeHandles val="exact"/>
        </dgm:presLayoutVars>
      </dgm:prSet>
      <dgm:spPr/>
    </dgm:pt>
    <dgm:pt modelId="{AECA1F21-20F7-48E5-A80D-A86C65FC1255}" type="pres">
      <dgm:prSet presAssocID="{64090812-F715-4B87-B293-FD20223C0A85}" presName="comp" presStyleCnt="0"/>
      <dgm:spPr/>
    </dgm:pt>
    <dgm:pt modelId="{05447AFF-14F2-4112-A74B-49EF7B1A273E}" type="pres">
      <dgm:prSet presAssocID="{64090812-F715-4B87-B293-FD20223C0A85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E19399-EA02-4279-A80F-C8252F5C06EB}" type="pres">
      <dgm:prSet presAssocID="{64090812-F715-4B87-B293-FD20223C0A85}" presName="rect1" presStyleLbl="lnNode1" presStyleIdx="0" presStyleCnt="2" custScaleY="8842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BD6E6BEC-F79F-440A-808D-9B47E752F403}" type="pres">
      <dgm:prSet presAssocID="{306186D0-3343-4E34-B8BC-225812E8E99B}" presName="sibTrans" presStyleCnt="0"/>
      <dgm:spPr/>
    </dgm:pt>
    <dgm:pt modelId="{607A714D-58FB-44F9-B9BE-27B6EC6F10DD}" type="pres">
      <dgm:prSet presAssocID="{EE7528A8-ECEA-4108-8AC6-12C034077C9B}" presName="comp" presStyleCnt="0"/>
      <dgm:spPr/>
    </dgm:pt>
    <dgm:pt modelId="{F283A54A-C1DF-4A71-9318-43D358C24460}" type="pres">
      <dgm:prSet presAssocID="{EE7528A8-ECEA-4108-8AC6-12C034077C9B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2946E-3314-4A1E-AEBC-258E80986E43}" type="pres">
      <dgm:prSet presAssocID="{EE7528A8-ECEA-4108-8AC6-12C034077C9B}" presName="rect1" presStyleLbl="lnNod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87D9FD55-20B6-4D91-A70C-387E94B0DEFF}" srcId="{EE7528A8-ECEA-4108-8AC6-12C034077C9B}" destId="{C90EBFC6-50AB-4845-A64A-E7321F78F020}" srcOrd="0" destOrd="0" parTransId="{CE47D07B-5A79-47A5-9FB6-624FB6C8364C}" sibTransId="{BC0BE9D0-007A-4913-B57A-B0A2DC5ED37B}"/>
    <dgm:cxn modelId="{B0EA217C-E763-4EE4-B5D3-E0CB3C7052E0}" type="presOf" srcId="{C704B043-5CCC-4614-A4B4-5CAD832AEC4F}" destId="{05447AFF-14F2-4112-A74B-49EF7B1A273E}" srcOrd="0" destOrd="3" presId="urn:microsoft.com/office/officeart/2008/layout/AlternatingPictureBlocks"/>
    <dgm:cxn modelId="{87FD6EB2-16DE-49E2-A854-81268A2DA552}" srcId="{42F7E894-14CA-44E1-B387-A4CA9530FA24}" destId="{EE7528A8-ECEA-4108-8AC6-12C034077C9B}" srcOrd="1" destOrd="0" parTransId="{85F5D29B-B5AD-4E2B-B382-7CDCEF1297A9}" sibTransId="{19780EEE-FD77-4AA0-9C1A-867EFC7B470A}"/>
    <dgm:cxn modelId="{A9531E45-540B-476E-AAFB-FF53DBAEB6E1}" srcId="{64090812-F715-4B87-B293-FD20223C0A85}" destId="{C704B043-5CCC-4614-A4B4-5CAD832AEC4F}" srcOrd="2" destOrd="0" parTransId="{8A337EF2-01D6-430E-8564-2051ADBDC332}" sibTransId="{808901CD-3D99-4756-8B26-4782F3488DC9}"/>
    <dgm:cxn modelId="{F744D1D1-AB1D-491C-8E04-E3F546933F7E}" type="presOf" srcId="{852A2CD1-20E4-49EB-98B0-CC8E4D9E0697}" destId="{F283A54A-C1DF-4A71-9318-43D358C24460}" srcOrd="0" destOrd="2" presId="urn:microsoft.com/office/officeart/2008/layout/AlternatingPictureBlocks"/>
    <dgm:cxn modelId="{271667ED-A2B9-450F-AB5D-CF842D5D83A6}" type="presOf" srcId="{8C611DDC-FC8E-4924-9427-9590B6FD38BA}" destId="{05447AFF-14F2-4112-A74B-49EF7B1A273E}" srcOrd="0" destOrd="2" presId="urn:microsoft.com/office/officeart/2008/layout/AlternatingPictureBlocks"/>
    <dgm:cxn modelId="{819CAD59-E1D6-4A6D-BE68-CB0F22A45CBB}" srcId="{64090812-F715-4B87-B293-FD20223C0A85}" destId="{8C611DDC-FC8E-4924-9427-9590B6FD38BA}" srcOrd="1" destOrd="0" parTransId="{8177CC1D-242A-4269-B36E-43F7583C0207}" sibTransId="{5F8792ED-D41E-4052-AA01-4E669FC33432}"/>
    <dgm:cxn modelId="{7023B670-7C92-499E-95F0-086420D3D400}" srcId="{EE7528A8-ECEA-4108-8AC6-12C034077C9B}" destId="{8879C199-083F-4C22-A32A-DA847F5BF1EA}" srcOrd="2" destOrd="0" parTransId="{EA007247-AF0F-48D7-953F-29B9D65D6D16}" sibTransId="{1429A2D3-D4FB-4B98-AB09-E96AECACEE08}"/>
    <dgm:cxn modelId="{0BD8100C-7B03-4A60-870F-BC1D5E33A91D}" type="presOf" srcId="{8879C199-083F-4C22-A32A-DA847F5BF1EA}" destId="{F283A54A-C1DF-4A71-9318-43D358C24460}" srcOrd="0" destOrd="3" presId="urn:microsoft.com/office/officeart/2008/layout/AlternatingPictureBlocks"/>
    <dgm:cxn modelId="{802BCB26-8580-4A26-8759-7DA2AC09D337}" type="presOf" srcId="{64090812-F715-4B87-B293-FD20223C0A85}" destId="{05447AFF-14F2-4112-A74B-49EF7B1A273E}" srcOrd="0" destOrd="0" presId="urn:microsoft.com/office/officeart/2008/layout/AlternatingPictureBlocks"/>
    <dgm:cxn modelId="{258F8033-C2BD-498E-8F5C-8770311EF86E}" type="presOf" srcId="{EE7528A8-ECEA-4108-8AC6-12C034077C9B}" destId="{F283A54A-C1DF-4A71-9318-43D358C24460}" srcOrd="0" destOrd="0" presId="urn:microsoft.com/office/officeart/2008/layout/AlternatingPictureBlocks"/>
    <dgm:cxn modelId="{24C3B4C6-2CB1-494B-B0EE-50C13BC633A8}" srcId="{42F7E894-14CA-44E1-B387-A4CA9530FA24}" destId="{64090812-F715-4B87-B293-FD20223C0A85}" srcOrd="0" destOrd="0" parTransId="{816C524E-676D-472C-B4B4-94361F95AC3E}" sibTransId="{306186D0-3343-4E34-B8BC-225812E8E99B}"/>
    <dgm:cxn modelId="{F37C1108-7465-41B4-AE9F-BF91ECF8B4FF}" type="presOf" srcId="{42F7E894-14CA-44E1-B387-A4CA9530FA24}" destId="{491157F8-3AE3-49CE-B32D-AB77CBC8188E}" srcOrd="0" destOrd="0" presId="urn:microsoft.com/office/officeart/2008/layout/AlternatingPictureBlocks"/>
    <dgm:cxn modelId="{0565D966-A798-484A-985B-EF0D644E6181}" type="presOf" srcId="{CE31D83D-3EB8-4173-9CF0-7FE0BADAF846}" destId="{05447AFF-14F2-4112-A74B-49EF7B1A273E}" srcOrd="0" destOrd="1" presId="urn:microsoft.com/office/officeart/2008/layout/AlternatingPictureBlocks"/>
    <dgm:cxn modelId="{8882B76E-5793-4E07-A7F5-A009C6285595}" srcId="{64090812-F715-4B87-B293-FD20223C0A85}" destId="{CE31D83D-3EB8-4173-9CF0-7FE0BADAF846}" srcOrd="0" destOrd="0" parTransId="{E7E0393C-A9E3-45E8-A016-59D33E6DDC54}" sibTransId="{41CC1DB0-FEE5-4977-83B8-911EC4E79825}"/>
    <dgm:cxn modelId="{941B91A0-D9E4-4662-BD5C-B38B3F9EB3D0}" srcId="{EE7528A8-ECEA-4108-8AC6-12C034077C9B}" destId="{852A2CD1-20E4-49EB-98B0-CC8E4D9E0697}" srcOrd="1" destOrd="0" parTransId="{E0F8C7A5-7ED9-4CCD-8D98-7FA40566600D}" sibTransId="{0F1FD00F-6D4A-42F4-AD9B-AAADEE1CDDC7}"/>
    <dgm:cxn modelId="{A300170F-84BE-4F5E-833A-080A3A5757C0}" type="presOf" srcId="{C90EBFC6-50AB-4845-A64A-E7321F78F020}" destId="{F283A54A-C1DF-4A71-9318-43D358C24460}" srcOrd="0" destOrd="1" presId="urn:microsoft.com/office/officeart/2008/layout/AlternatingPictureBlocks"/>
    <dgm:cxn modelId="{F09E191E-6A1F-446D-AAF9-1E31CCD65D4B}" type="presParOf" srcId="{491157F8-3AE3-49CE-B32D-AB77CBC8188E}" destId="{AECA1F21-20F7-48E5-A80D-A86C65FC1255}" srcOrd="0" destOrd="0" presId="urn:microsoft.com/office/officeart/2008/layout/AlternatingPictureBlocks"/>
    <dgm:cxn modelId="{B6C1DBAF-FDB7-469B-8178-9F3F8CF9E72D}" type="presParOf" srcId="{AECA1F21-20F7-48E5-A80D-A86C65FC1255}" destId="{05447AFF-14F2-4112-A74B-49EF7B1A273E}" srcOrd="0" destOrd="0" presId="urn:microsoft.com/office/officeart/2008/layout/AlternatingPictureBlocks"/>
    <dgm:cxn modelId="{03DFF4BD-9C1E-40AF-BBBA-14244A5ADB06}" type="presParOf" srcId="{AECA1F21-20F7-48E5-A80D-A86C65FC1255}" destId="{74E19399-EA02-4279-A80F-C8252F5C06EB}" srcOrd="1" destOrd="0" presId="urn:microsoft.com/office/officeart/2008/layout/AlternatingPictureBlocks"/>
    <dgm:cxn modelId="{A9DE8B13-1AEE-4557-819B-570E6A1F93A1}" type="presParOf" srcId="{491157F8-3AE3-49CE-B32D-AB77CBC8188E}" destId="{BD6E6BEC-F79F-440A-808D-9B47E752F403}" srcOrd="1" destOrd="0" presId="urn:microsoft.com/office/officeart/2008/layout/AlternatingPictureBlocks"/>
    <dgm:cxn modelId="{CB995FC5-16E4-4AF5-AB50-EC8C862AC7D5}" type="presParOf" srcId="{491157F8-3AE3-49CE-B32D-AB77CBC8188E}" destId="{607A714D-58FB-44F9-B9BE-27B6EC6F10DD}" srcOrd="2" destOrd="0" presId="urn:microsoft.com/office/officeart/2008/layout/AlternatingPictureBlocks"/>
    <dgm:cxn modelId="{1EF5B7EC-AF53-466C-BC47-CDA271A5F84A}" type="presParOf" srcId="{607A714D-58FB-44F9-B9BE-27B6EC6F10DD}" destId="{F283A54A-C1DF-4A71-9318-43D358C24460}" srcOrd="0" destOrd="0" presId="urn:microsoft.com/office/officeart/2008/layout/AlternatingPictureBlocks"/>
    <dgm:cxn modelId="{FC800B76-1EAB-4EF5-84EF-01ACEB1F50A0}" type="presParOf" srcId="{607A714D-58FB-44F9-B9BE-27B6EC6F10DD}" destId="{6532946E-3314-4A1E-AEBC-258E80986E43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5FAD2-6C54-47FD-B9E4-BAFB041A5E93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smtClean="0"/>
            <a:t>Transport</a:t>
          </a:r>
          <a:endParaRPr lang="en-US" strike="sngStrike" dirty="0"/>
        </a:p>
      </dgm:t>
    </dgm:pt>
    <dgm:pt modelId="{D7242AAF-D38E-40A5-A957-70D1E20E5007}" type="parTrans" cxnId="{C408A3FA-04F1-4937-9DDC-3364B2196466}">
      <dgm:prSet/>
      <dgm:spPr/>
      <dgm:t>
        <a:bodyPr/>
        <a:lstStyle/>
        <a:p>
          <a:endParaRPr lang="en-US"/>
        </a:p>
      </dgm:t>
    </dgm:pt>
    <dgm:pt modelId="{CD2069DC-94F7-4070-A3A7-03592693E797}" type="sibTrans" cxnId="{C408A3FA-04F1-4937-9DDC-3364B2196466}">
      <dgm:prSet/>
      <dgm:spPr/>
      <dgm:t>
        <a:bodyPr/>
        <a:lstStyle/>
        <a:p>
          <a:endParaRPr lang="en-US"/>
        </a:p>
      </dgm:t>
    </dgm:pt>
    <dgm:pt modelId="{55C3844E-899C-4B66-AC1D-04F7BD745057}">
      <dgm:prSet phldrT="[Text]"/>
      <dgm:spPr/>
      <dgm:t>
        <a:bodyPr/>
        <a:lstStyle/>
        <a:p>
          <a:r>
            <a:rPr lang="en-US" dirty="0" smtClean="0"/>
            <a:t>“Social” Infrastructure</a:t>
          </a:r>
          <a:endParaRPr lang="en-US" dirty="0"/>
        </a:p>
      </dgm:t>
    </dgm:pt>
    <dgm:pt modelId="{5C6572CF-C73E-4214-8C69-73343C02A9F9}" type="parTrans" cxnId="{9A52DFF6-31DE-40EB-B47B-74728E1109C6}">
      <dgm:prSet/>
      <dgm:spPr/>
      <dgm:t>
        <a:bodyPr/>
        <a:lstStyle/>
        <a:p>
          <a:endParaRPr lang="en-US"/>
        </a:p>
      </dgm:t>
    </dgm:pt>
    <dgm:pt modelId="{31229C7A-3803-42A0-ACEF-06514E360EAB}" type="sibTrans" cxnId="{9A52DFF6-31DE-40EB-B47B-74728E1109C6}">
      <dgm:prSet/>
      <dgm:spPr/>
      <dgm:t>
        <a:bodyPr/>
        <a:lstStyle/>
        <a:p>
          <a:endParaRPr lang="en-US"/>
        </a:p>
      </dgm:t>
    </dgm:pt>
    <dgm:pt modelId="{D273DE7A-50C5-4D6B-A02B-F164F3D18D56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32A7178D-8379-49A6-A2EB-3631C42481CB}" type="parTrans" cxnId="{DAD692FF-32EB-4039-B7F7-EB63A546D5BA}">
      <dgm:prSet/>
      <dgm:spPr/>
      <dgm:t>
        <a:bodyPr/>
        <a:lstStyle/>
        <a:p>
          <a:endParaRPr lang="en-US"/>
        </a:p>
      </dgm:t>
    </dgm:pt>
    <dgm:pt modelId="{611317A2-874B-4CD3-8730-D97FAB79E3EC}" type="sibTrans" cxnId="{DAD692FF-32EB-4039-B7F7-EB63A546D5BA}">
      <dgm:prSet/>
      <dgm:spPr/>
      <dgm:t>
        <a:bodyPr/>
        <a:lstStyle/>
        <a:p>
          <a:endParaRPr lang="en-US"/>
        </a:p>
      </dgm:t>
    </dgm:pt>
    <dgm:pt modelId="{15C62231-1E34-4B1E-B5A1-D74F4D9AFF0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Communication</a:t>
          </a:r>
          <a:endParaRPr lang="en-US" dirty="0">
            <a:solidFill>
              <a:schemeClr val="tx1"/>
            </a:solidFill>
          </a:endParaRPr>
        </a:p>
      </dgm:t>
    </dgm:pt>
    <dgm:pt modelId="{CD8F71BE-3CB5-47A9-BD72-66A9A2C02AA6}" type="parTrans" cxnId="{E402AEEE-4779-4149-83A4-4829F7C8813A}">
      <dgm:prSet/>
      <dgm:spPr/>
      <dgm:t>
        <a:bodyPr/>
        <a:lstStyle/>
        <a:p>
          <a:endParaRPr lang="en-US"/>
        </a:p>
      </dgm:t>
    </dgm:pt>
    <dgm:pt modelId="{DBAF35E5-497B-49F1-B70D-D01C498D0C49}" type="sibTrans" cxnId="{E402AEEE-4779-4149-83A4-4829F7C8813A}">
      <dgm:prSet/>
      <dgm:spPr/>
      <dgm:t>
        <a:bodyPr/>
        <a:lstStyle/>
        <a:p>
          <a:endParaRPr lang="en-US"/>
        </a:p>
      </dgm:t>
    </dgm:pt>
    <dgm:pt modelId="{7C0C00E2-2649-42D0-9A34-47DF31062EB3}">
      <dgm:prSet phldrT="[Text]"/>
      <dgm:spPr/>
      <dgm:t>
        <a:bodyPr/>
        <a:lstStyle/>
        <a:p>
          <a:r>
            <a:rPr lang="en-US" dirty="0" smtClean="0"/>
            <a:t>Commercial Infra</a:t>
          </a:r>
          <a:endParaRPr lang="en-US" dirty="0"/>
        </a:p>
      </dgm:t>
    </dgm:pt>
    <dgm:pt modelId="{2725CC6A-3E96-4ED3-9AB5-BBA3EDDAECEE}" type="parTrans" cxnId="{0EF69146-3CB3-4F69-8B4A-5CE5307BD003}">
      <dgm:prSet/>
      <dgm:spPr/>
      <dgm:t>
        <a:bodyPr/>
        <a:lstStyle/>
        <a:p>
          <a:endParaRPr lang="en-US"/>
        </a:p>
      </dgm:t>
    </dgm:pt>
    <dgm:pt modelId="{FA33D866-EEDE-42E8-998F-B1C52493FA6E}" type="sibTrans" cxnId="{0EF69146-3CB3-4F69-8B4A-5CE5307BD003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F3B21-B099-4AA4-892F-552F038B88A8}" type="pres">
      <dgm:prSet presAssocID="{2115FAD2-6C54-47FD-B9E4-BAFB041A5E93}" presName="compNode" presStyleCnt="0"/>
      <dgm:spPr/>
    </dgm:pt>
    <dgm:pt modelId="{F23E7B95-CBCF-48DC-AFBF-D6D81B571902}" type="pres">
      <dgm:prSet presAssocID="{2115FAD2-6C54-47FD-B9E4-BAFB041A5E93}" presName="pictRect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853CB4A-2FF0-49BA-9840-8778DFE02121}" type="pres">
      <dgm:prSet presAssocID="{2115FAD2-6C54-47FD-B9E4-BAFB041A5E93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6B6F3-7881-4033-B041-4DAB2BAA28BF}" type="pres">
      <dgm:prSet presAssocID="{CD2069DC-94F7-4070-A3A7-03592693E7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2715DEB-705C-44F6-AADC-51B661F45F6A}" type="pres">
      <dgm:prSet presAssocID="{D273DE7A-50C5-4D6B-A02B-F164F3D18D56}" presName="compNode" presStyleCnt="0"/>
      <dgm:spPr/>
    </dgm:pt>
    <dgm:pt modelId="{F45C8C7D-4A3C-4AD6-A8ED-AAC94689158E}" type="pres">
      <dgm:prSet presAssocID="{D273DE7A-50C5-4D6B-A02B-F164F3D18D56}" presName="pictRect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D5BC90-8479-4993-AAE9-5B35755BDBFA}" type="pres">
      <dgm:prSet presAssocID="{D273DE7A-50C5-4D6B-A02B-F164F3D18D5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7B68C-B043-41F9-BDE2-91E6118A9F3F}" type="pres">
      <dgm:prSet presAssocID="{611317A2-874B-4CD3-8730-D97FAB79E3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71F18F-9188-4B78-B59B-26EE9BD6B03B}" type="pres">
      <dgm:prSet presAssocID="{15C62231-1E34-4B1E-B5A1-D74F4D9AFF0E}" presName="compNode" presStyleCnt="0"/>
      <dgm:spPr/>
    </dgm:pt>
    <dgm:pt modelId="{86286E3B-3398-4B9A-8F16-2515AFB8EB15}" type="pres">
      <dgm:prSet presAssocID="{15C62231-1E34-4B1E-B5A1-D74F4D9AFF0E}" presName="pictRect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4B9AB6-252B-4C3E-ADD3-3D96BF6B6602}" type="pres">
      <dgm:prSet presAssocID="{15C62231-1E34-4B1E-B5A1-D74F4D9AFF0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CD0CD-8119-4E3C-A330-A68AC5EA6A96}" type="pres">
      <dgm:prSet presAssocID="{DBAF35E5-497B-49F1-B70D-D01C498D0C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577EBF2-05CA-4B40-AAB7-FA5E4185E672}" type="pres">
      <dgm:prSet presAssocID="{55C3844E-899C-4B66-AC1D-04F7BD745057}" presName="compNode" presStyleCnt="0"/>
      <dgm:spPr/>
    </dgm:pt>
    <dgm:pt modelId="{8F258749-C37E-4088-A619-39D0213C7E91}" type="pres">
      <dgm:prSet presAssocID="{55C3844E-899C-4B66-AC1D-04F7BD745057}" presName="pictRect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C4AA20-F439-4F67-BFAE-E2FBD8C745A5}" type="pres">
      <dgm:prSet presAssocID="{55C3844E-899C-4B66-AC1D-04F7BD745057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1442-0009-4DA8-9B32-50E965B9592D}" type="pres">
      <dgm:prSet presAssocID="{31229C7A-3803-42A0-ACEF-06514E360EA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AF1943-4C62-4884-9F24-F9F6553560C4}" type="pres">
      <dgm:prSet presAssocID="{7C0C00E2-2649-42D0-9A34-47DF31062EB3}" presName="compNode" presStyleCnt="0"/>
      <dgm:spPr/>
    </dgm:pt>
    <dgm:pt modelId="{5D7FA77B-F0CC-4434-A021-423263FF53B0}" type="pres">
      <dgm:prSet presAssocID="{7C0C00E2-2649-42D0-9A34-47DF31062EB3}" presName="pictRect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0738AE-841A-45DB-B891-A721926B1976}" type="pres">
      <dgm:prSet presAssocID="{7C0C00E2-2649-42D0-9A34-47DF31062EB3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5EC8D-37B7-48BE-9686-E9EE017D5EF4}" type="presOf" srcId="{31229C7A-3803-42A0-ACEF-06514E360EAB}" destId="{6C121442-0009-4DA8-9B32-50E965B9592D}" srcOrd="0" destOrd="0" presId="urn:microsoft.com/office/officeart/2005/8/layout/pList1"/>
    <dgm:cxn modelId="{0EF69146-3CB3-4F69-8B4A-5CE5307BD003}" srcId="{363AB71E-0024-46D9-8B43-91A8658BEF74}" destId="{7C0C00E2-2649-42D0-9A34-47DF31062EB3}" srcOrd="4" destOrd="0" parTransId="{2725CC6A-3E96-4ED3-9AB5-BBA3EDDAECEE}" sibTransId="{FA33D866-EEDE-42E8-998F-B1C52493FA6E}"/>
    <dgm:cxn modelId="{5F27CCCB-808D-4CCF-9240-722C062DB94F}" type="presOf" srcId="{D273DE7A-50C5-4D6B-A02B-F164F3D18D56}" destId="{41D5BC90-8479-4993-AAE9-5B35755BDBFA}" srcOrd="0" destOrd="0" presId="urn:microsoft.com/office/officeart/2005/8/layout/pList1"/>
    <dgm:cxn modelId="{E402AEEE-4779-4149-83A4-4829F7C8813A}" srcId="{363AB71E-0024-46D9-8B43-91A8658BEF74}" destId="{15C62231-1E34-4B1E-B5A1-D74F4D9AFF0E}" srcOrd="2" destOrd="0" parTransId="{CD8F71BE-3CB5-47A9-BD72-66A9A2C02AA6}" sibTransId="{DBAF35E5-497B-49F1-B70D-D01C498D0C49}"/>
    <dgm:cxn modelId="{4CC30E7C-79F4-473F-A09D-2A1F8C1DDC6E}" type="presOf" srcId="{DBAF35E5-497B-49F1-B70D-D01C498D0C49}" destId="{0A7CD0CD-8119-4E3C-A330-A68AC5EA6A96}" srcOrd="0" destOrd="0" presId="urn:microsoft.com/office/officeart/2005/8/layout/pList1"/>
    <dgm:cxn modelId="{9A52DFF6-31DE-40EB-B47B-74728E1109C6}" srcId="{363AB71E-0024-46D9-8B43-91A8658BEF74}" destId="{55C3844E-899C-4B66-AC1D-04F7BD745057}" srcOrd="3" destOrd="0" parTransId="{5C6572CF-C73E-4214-8C69-73343C02A9F9}" sibTransId="{31229C7A-3803-42A0-ACEF-06514E360EAB}"/>
    <dgm:cxn modelId="{DAD692FF-32EB-4039-B7F7-EB63A546D5BA}" srcId="{363AB71E-0024-46D9-8B43-91A8658BEF74}" destId="{D273DE7A-50C5-4D6B-A02B-F164F3D18D56}" srcOrd="1" destOrd="0" parTransId="{32A7178D-8379-49A6-A2EB-3631C42481CB}" sibTransId="{611317A2-874B-4CD3-8730-D97FAB79E3EC}"/>
    <dgm:cxn modelId="{9DA423AF-0FBD-4FD7-8B39-351FEC825361}" type="presOf" srcId="{15C62231-1E34-4B1E-B5A1-D74F4D9AFF0E}" destId="{114B9AB6-252B-4C3E-ADD3-3D96BF6B6602}" srcOrd="0" destOrd="0" presId="urn:microsoft.com/office/officeart/2005/8/layout/pList1"/>
    <dgm:cxn modelId="{7BDEACCB-C24F-44CE-9526-AED6FC83B5AE}" type="presOf" srcId="{55C3844E-899C-4B66-AC1D-04F7BD745057}" destId="{7EC4AA20-F439-4F67-BFAE-E2FBD8C745A5}" srcOrd="0" destOrd="0" presId="urn:microsoft.com/office/officeart/2005/8/layout/pList1"/>
    <dgm:cxn modelId="{6D1FC52D-7634-4894-B517-F738B3F674A6}" type="presOf" srcId="{CD2069DC-94F7-4070-A3A7-03592693E797}" destId="{FA36B6F3-7881-4033-B041-4DAB2BAA28BF}" srcOrd="0" destOrd="0" presId="urn:microsoft.com/office/officeart/2005/8/layout/pList1"/>
    <dgm:cxn modelId="{C408A3FA-04F1-4937-9DDC-3364B2196466}" srcId="{363AB71E-0024-46D9-8B43-91A8658BEF74}" destId="{2115FAD2-6C54-47FD-B9E4-BAFB041A5E93}" srcOrd="0" destOrd="0" parTransId="{D7242AAF-D38E-40A5-A957-70D1E20E5007}" sibTransId="{CD2069DC-94F7-4070-A3A7-03592693E797}"/>
    <dgm:cxn modelId="{5BC26D41-B844-4EAD-83B6-F3F727CFC469}" type="presOf" srcId="{7C0C00E2-2649-42D0-9A34-47DF31062EB3}" destId="{F20738AE-841A-45DB-B891-A721926B1976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FA786A89-FB24-43D9-B4B6-15B410254EF9}" type="presOf" srcId="{611317A2-874B-4CD3-8730-D97FAB79E3EC}" destId="{9217B68C-B043-41F9-BDE2-91E6118A9F3F}" srcOrd="0" destOrd="0" presId="urn:microsoft.com/office/officeart/2005/8/layout/pList1"/>
    <dgm:cxn modelId="{1EC01C2A-9CCB-41BD-8332-38F33610731B}" type="presOf" srcId="{2115FAD2-6C54-47FD-B9E4-BAFB041A5E93}" destId="{0853CB4A-2FF0-49BA-9840-8778DFE02121}" srcOrd="0" destOrd="0" presId="urn:microsoft.com/office/officeart/2005/8/layout/pList1"/>
    <dgm:cxn modelId="{E3B78F44-DD16-4F87-9846-4F996C7D5D58}" type="presParOf" srcId="{9E71CF33-5D89-4292-883A-5478CBD448EB}" destId="{F66F3B21-B099-4AA4-892F-552F038B88A8}" srcOrd="0" destOrd="0" presId="urn:microsoft.com/office/officeart/2005/8/layout/pList1"/>
    <dgm:cxn modelId="{BAAB1D0B-E77A-4343-857F-F039C4E2E834}" type="presParOf" srcId="{F66F3B21-B099-4AA4-892F-552F038B88A8}" destId="{F23E7B95-CBCF-48DC-AFBF-D6D81B571902}" srcOrd="0" destOrd="0" presId="urn:microsoft.com/office/officeart/2005/8/layout/pList1"/>
    <dgm:cxn modelId="{0E956E35-1D9E-41D4-A22D-95BC643D4A31}" type="presParOf" srcId="{F66F3B21-B099-4AA4-892F-552F038B88A8}" destId="{0853CB4A-2FF0-49BA-9840-8778DFE02121}" srcOrd="1" destOrd="0" presId="urn:microsoft.com/office/officeart/2005/8/layout/pList1"/>
    <dgm:cxn modelId="{9B2C1611-3A6B-46DF-B476-9C282169BF67}" type="presParOf" srcId="{9E71CF33-5D89-4292-883A-5478CBD448EB}" destId="{FA36B6F3-7881-4033-B041-4DAB2BAA28BF}" srcOrd="1" destOrd="0" presId="urn:microsoft.com/office/officeart/2005/8/layout/pList1"/>
    <dgm:cxn modelId="{CF1A7354-78F1-4CA6-A715-C0E4C07C7DEC}" type="presParOf" srcId="{9E71CF33-5D89-4292-883A-5478CBD448EB}" destId="{22715DEB-705C-44F6-AADC-51B661F45F6A}" srcOrd="2" destOrd="0" presId="urn:microsoft.com/office/officeart/2005/8/layout/pList1"/>
    <dgm:cxn modelId="{3580A46E-CC52-4EAC-9ED9-67543877F620}" type="presParOf" srcId="{22715DEB-705C-44F6-AADC-51B661F45F6A}" destId="{F45C8C7D-4A3C-4AD6-A8ED-AAC94689158E}" srcOrd="0" destOrd="0" presId="urn:microsoft.com/office/officeart/2005/8/layout/pList1"/>
    <dgm:cxn modelId="{99B9DEA5-BDEF-4794-B8C9-A34E90FDE42D}" type="presParOf" srcId="{22715DEB-705C-44F6-AADC-51B661F45F6A}" destId="{41D5BC90-8479-4993-AAE9-5B35755BDBFA}" srcOrd="1" destOrd="0" presId="urn:microsoft.com/office/officeart/2005/8/layout/pList1"/>
    <dgm:cxn modelId="{DB5B1E2C-E4AF-4D99-9E73-0B9CFAF91329}" type="presParOf" srcId="{9E71CF33-5D89-4292-883A-5478CBD448EB}" destId="{9217B68C-B043-41F9-BDE2-91E6118A9F3F}" srcOrd="3" destOrd="0" presId="urn:microsoft.com/office/officeart/2005/8/layout/pList1"/>
    <dgm:cxn modelId="{8FF9073F-D8A7-462C-B7FC-B90F9F6B57B6}" type="presParOf" srcId="{9E71CF33-5D89-4292-883A-5478CBD448EB}" destId="{A671F18F-9188-4B78-B59B-26EE9BD6B03B}" srcOrd="4" destOrd="0" presId="urn:microsoft.com/office/officeart/2005/8/layout/pList1"/>
    <dgm:cxn modelId="{2379AA7B-2B61-44EC-AC11-59741946F68D}" type="presParOf" srcId="{A671F18F-9188-4B78-B59B-26EE9BD6B03B}" destId="{86286E3B-3398-4B9A-8F16-2515AFB8EB15}" srcOrd="0" destOrd="0" presId="urn:microsoft.com/office/officeart/2005/8/layout/pList1"/>
    <dgm:cxn modelId="{9529FA11-8C51-490B-9AAF-222DB6CD1B5E}" type="presParOf" srcId="{A671F18F-9188-4B78-B59B-26EE9BD6B03B}" destId="{114B9AB6-252B-4C3E-ADD3-3D96BF6B6602}" srcOrd="1" destOrd="0" presId="urn:microsoft.com/office/officeart/2005/8/layout/pList1"/>
    <dgm:cxn modelId="{C24A6D1A-08A3-4C02-9576-5ED6A858D88D}" type="presParOf" srcId="{9E71CF33-5D89-4292-883A-5478CBD448EB}" destId="{0A7CD0CD-8119-4E3C-A330-A68AC5EA6A96}" srcOrd="5" destOrd="0" presId="urn:microsoft.com/office/officeart/2005/8/layout/pList1"/>
    <dgm:cxn modelId="{AD563FC0-1E1E-403F-AAE8-59E6EBAF5741}" type="presParOf" srcId="{9E71CF33-5D89-4292-883A-5478CBD448EB}" destId="{2577EBF2-05CA-4B40-AAB7-FA5E4185E672}" srcOrd="6" destOrd="0" presId="urn:microsoft.com/office/officeart/2005/8/layout/pList1"/>
    <dgm:cxn modelId="{304C535B-B0EB-4733-943F-1D5E4B244748}" type="presParOf" srcId="{2577EBF2-05CA-4B40-AAB7-FA5E4185E672}" destId="{8F258749-C37E-4088-A619-39D0213C7E91}" srcOrd="0" destOrd="0" presId="urn:microsoft.com/office/officeart/2005/8/layout/pList1"/>
    <dgm:cxn modelId="{01D2115D-98B1-4785-87DD-A9F0C18AD8AF}" type="presParOf" srcId="{2577EBF2-05CA-4B40-AAB7-FA5E4185E672}" destId="{7EC4AA20-F439-4F67-BFAE-E2FBD8C745A5}" srcOrd="1" destOrd="0" presId="urn:microsoft.com/office/officeart/2005/8/layout/pList1"/>
    <dgm:cxn modelId="{384D82BE-840C-4908-A126-C656CD4F5544}" type="presParOf" srcId="{9E71CF33-5D89-4292-883A-5478CBD448EB}" destId="{6C121442-0009-4DA8-9B32-50E965B9592D}" srcOrd="7" destOrd="0" presId="urn:microsoft.com/office/officeart/2005/8/layout/pList1"/>
    <dgm:cxn modelId="{96233545-AA75-4822-9165-734209A758B7}" type="presParOf" srcId="{9E71CF33-5D89-4292-883A-5478CBD448EB}" destId="{14AF1943-4C62-4884-9F24-F9F6553560C4}" srcOrd="8" destOrd="0" presId="urn:microsoft.com/office/officeart/2005/8/layout/pList1"/>
    <dgm:cxn modelId="{D7AF7271-FCE7-4642-A067-04CAC30B570A}" type="presParOf" srcId="{14AF1943-4C62-4884-9F24-F9F6553560C4}" destId="{5D7FA77B-F0CC-4434-A021-423263FF53B0}" srcOrd="0" destOrd="0" presId="urn:microsoft.com/office/officeart/2005/8/layout/pList1"/>
    <dgm:cxn modelId="{6BDFA228-166E-46B7-AD16-C9458EF8FBC8}" type="presParOf" srcId="{14AF1943-4C62-4884-9F24-F9F6553560C4}" destId="{F20738AE-841A-45DB-B891-A721926B197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1C422-A196-4351-BFC8-E0DCDB8A6BCB}">
      <dgm:prSet phldrT="[Text]"/>
      <dgm:spPr/>
      <dgm:t>
        <a:bodyPr/>
        <a:lstStyle/>
        <a:p>
          <a:r>
            <a:rPr lang="en-US" strike="sngStrike" dirty="0" smtClean="0"/>
            <a:t>Road</a:t>
          </a:r>
          <a:endParaRPr lang="en-US" strike="sngStrike" dirty="0"/>
        </a:p>
      </dgm:t>
    </dgm:pt>
    <dgm:pt modelId="{82289C2F-0D27-4884-BA71-C37993557297}" type="parTrans" cxnId="{0FB95A11-6EAD-437D-B4EB-205E222236F4}">
      <dgm:prSet/>
      <dgm:spPr/>
      <dgm:t>
        <a:bodyPr/>
        <a:lstStyle/>
        <a:p>
          <a:endParaRPr lang="en-US"/>
        </a:p>
      </dgm:t>
    </dgm:pt>
    <dgm:pt modelId="{728A35EA-29EF-4F78-BFA7-1C00DD6343A5}" type="sibTrans" cxnId="{0FB95A11-6EAD-437D-B4EB-205E222236F4}">
      <dgm:prSet/>
      <dgm:spPr/>
      <dgm:t>
        <a:bodyPr/>
        <a:lstStyle/>
        <a:p>
          <a:endParaRPr lang="en-US"/>
        </a:p>
      </dgm:t>
    </dgm:pt>
    <dgm:pt modelId="{93CF4337-C428-4F65-B9D8-3FD50114477F}">
      <dgm:prSet phldrT="[Text]"/>
      <dgm:spPr/>
      <dgm:t>
        <a:bodyPr/>
        <a:lstStyle/>
        <a:p>
          <a:r>
            <a:rPr lang="en-US" strike="sngStrike" dirty="0" smtClean="0"/>
            <a:t>Air</a:t>
          </a:r>
          <a:endParaRPr lang="en-US" strike="sngStrike" dirty="0"/>
        </a:p>
      </dgm:t>
    </dgm:pt>
    <dgm:pt modelId="{8F852279-AEE0-4730-A9BF-FD9233A050A3}" type="parTrans" cxnId="{21618842-62C0-4E73-8FAF-5474954CB7C3}">
      <dgm:prSet/>
      <dgm:spPr/>
      <dgm:t>
        <a:bodyPr/>
        <a:lstStyle/>
        <a:p>
          <a:endParaRPr lang="en-US"/>
        </a:p>
      </dgm:t>
    </dgm:pt>
    <dgm:pt modelId="{645A0624-F571-4D16-9141-AEF5DF2236F3}" type="sibTrans" cxnId="{21618842-62C0-4E73-8FAF-5474954CB7C3}">
      <dgm:prSet/>
      <dgm:spPr/>
      <dgm:t>
        <a:bodyPr/>
        <a:lstStyle/>
        <a:p>
          <a:endParaRPr lang="en-US"/>
        </a:p>
      </dgm:t>
    </dgm:pt>
    <dgm:pt modelId="{B3DA4F5C-EEE6-49EA-ACA1-28DD2DB2B557}">
      <dgm:prSet phldrT="[Text]"/>
      <dgm:spPr/>
      <dgm:t>
        <a:bodyPr/>
        <a:lstStyle/>
        <a:p>
          <a:r>
            <a:rPr lang="en-US" strike="sngStrike" dirty="0" smtClean="0"/>
            <a:t>Shipping</a:t>
          </a:r>
          <a:endParaRPr lang="en-US" strike="sngStrike" dirty="0"/>
        </a:p>
      </dgm:t>
    </dgm:pt>
    <dgm:pt modelId="{4FAF5391-DA3B-45DD-9DC6-DC5810B24D24}" type="parTrans" cxnId="{592079C9-9CA6-4880-9C32-9F44CC9D6D2D}">
      <dgm:prSet/>
      <dgm:spPr/>
      <dgm:t>
        <a:bodyPr/>
        <a:lstStyle/>
        <a:p>
          <a:endParaRPr lang="en-US"/>
        </a:p>
      </dgm:t>
    </dgm:pt>
    <dgm:pt modelId="{7783B8FF-234C-4BDE-AD97-01C998E5F9BA}" type="sibTrans" cxnId="{592079C9-9CA6-4880-9C32-9F44CC9D6D2D}">
      <dgm:prSet/>
      <dgm:spPr/>
      <dgm:t>
        <a:bodyPr/>
        <a:lstStyle/>
        <a:p>
          <a:endParaRPr lang="en-US"/>
        </a:p>
      </dgm:t>
    </dgm:pt>
    <dgm:pt modelId="{D62F2F5F-B6ED-40C4-A895-E7989E24F1DF}">
      <dgm:prSet phldrT="[Text]"/>
      <dgm:spPr/>
      <dgm:t>
        <a:bodyPr/>
        <a:lstStyle/>
        <a:p>
          <a:r>
            <a:rPr lang="en-US" strike="sngStrike" dirty="0" smtClean="0"/>
            <a:t>Rail</a:t>
          </a:r>
          <a:endParaRPr lang="en-US" strike="sngStrike" dirty="0"/>
        </a:p>
      </dgm:t>
    </dgm:pt>
    <dgm:pt modelId="{577853DF-1029-4858-97D6-51306B982A06}" type="parTrans" cxnId="{33876CE6-92B6-4990-BA7C-A9A72704EC48}">
      <dgm:prSet/>
      <dgm:spPr/>
      <dgm:t>
        <a:bodyPr/>
        <a:lstStyle/>
        <a:p>
          <a:endParaRPr lang="en-US"/>
        </a:p>
      </dgm:t>
    </dgm:pt>
    <dgm:pt modelId="{36136A70-FAC7-4455-8033-A9F6520024F9}" type="sibTrans" cxnId="{33876CE6-92B6-4990-BA7C-A9A72704EC48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1431D-2D26-492D-8DC8-142E68CF74BB}" type="pres">
      <dgm:prSet presAssocID="{6BE1C422-A196-4351-BFC8-E0DCDB8A6BCB}" presName="compNode" presStyleCnt="0"/>
      <dgm:spPr/>
    </dgm:pt>
    <dgm:pt modelId="{EEEA4027-D533-47E7-A7E6-9F83F06A29B9}" type="pres">
      <dgm:prSet presAssocID="{6BE1C422-A196-4351-BFC8-E0DCDB8A6BCB}" presName="pict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8E8999-25F7-4DE2-B3CF-439D74D5902D}" type="pres">
      <dgm:prSet presAssocID="{6BE1C422-A196-4351-BFC8-E0DCDB8A6BCB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CC488-A36D-41DA-8F3A-5CB140889CC0}" type="pres">
      <dgm:prSet presAssocID="{728A35EA-29EF-4F78-BFA7-1C00DD6343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8DCF39-F687-4E80-9874-C0085B878DEC}" type="pres">
      <dgm:prSet presAssocID="{D62F2F5F-B6ED-40C4-A895-E7989E24F1DF}" presName="compNode" presStyleCnt="0"/>
      <dgm:spPr/>
    </dgm:pt>
    <dgm:pt modelId="{0B57600F-9D62-445E-9274-DC2B8D64DF51}" type="pres">
      <dgm:prSet presAssocID="{D62F2F5F-B6ED-40C4-A895-E7989E24F1DF}" presName="pictRect" presStyleLbl="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0678D0-959A-442E-ADA2-987AFB3DB793}" type="pres">
      <dgm:prSet presAssocID="{D62F2F5F-B6ED-40C4-A895-E7989E24F1DF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4462-DA3E-4AFC-A6A3-046E16916686}" type="pres">
      <dgm:prSet presAssocID="{36136A70-FAC7-4455-8033-A9F6520024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72224F-4471-4EAF-8198-54B6E00D987E}" type="pres">
      <dgm:prSet presAssocID="{93CF4337-C428-4F65-B9D8-3FD50114477F}" presName="compNode" presStyleCnt="0"/>
      <dgm:spPr/>
    </dgm:pt>
    <dgm:pt modelId="{59EE8C43-4D3F-4851-8E55-6FAF7677919D}" type="pres">
      <dgm:prSet presAssocID="{93CF4337-C428-4F65-B9D8-3FD50114477F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944FB0-8A13-434D-9A42-10DD70816FB7}" type="pres">
      <dgm:prSet presAssocID="{93CF4337-C428-4F65-B9D8-3FD50114477F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F5CD6-31CD-413D-99E5-4FC4A269562F}" type="pres">
      <dgm:prSet presAssocID="{645A0624-F571-4D16-9141-AEF5DF2236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8886AB4-2AF7-4ACD-8E36-DF8638A29D4A}" type="pres">
      <dgm:prSet presAssocID="{B3DA4F5C-EEE6-49EA-ACA1-28DD2DB2B557}" presName="compNode" presStyleCnt="0"/>
      <dgm:spPr/>
    </dgm:pt>
    <dgm:pt modelId="{24F65608-7FCC-48B6-A4A6-9458434FE986}" type="pres">
      <dgm:prSet presAssocID="{B3DA4F5C-EEE6-49EA-ACA1-28DD2DB2B557}" presName="pictRect" presStyleLbl="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1BA023-A834-4D6F-9B7B-1BECF6862AC2}" type="pres">
      <dgm:prSet presAssocID="{B3DA4F5C-EEE6-49EA-ACA1-28DD2DB2B55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618842-62C0-4E73-8FAF-5474954CB7C3}" srcId="{363AB71E-0024-46D9-8B43-91A8658BEF74}" destId="{93CF4337-C428-4F65-B9D8-3FD50114477F}" srcOrd="2" destOrd="0" parTransId="{8F852279-AEE0-4730-A9BF-FD9233A050A3}" sibTransId="{645A0624-F571-4D16-9141-AEF5DF2236F3}"/>
    <dgm:cxn modelId="{E0FED2AB-D787-4616-A4BB-73B59581F669}" type="presOf" srcId="{6BE1C422-A196-4351-BFC8-E0DCDB8A6BCB}" destId="{A88E8999-25F7-4DE2-B3CF-439D74D5902D}" srcOrd="0" destOrd="0" presId="urn:microsoft.com/office/officeart/2005/8/layout/pList1"/>
    <dgm:cxn modelId="{6DC5662A-9385-4FF7-BBCC-8829FAFE2CB9}" type="presOf" srcId="{728A35EA-29EF-4F78-BFA7-1C00DD6343A5}" destId="{19ECC488-A36D-41DA-8F3A-5CB140889CC0}" srcOrd="0" destOrd="0" presId="urn:microsoft.com/office/officeart/2005/8/layout/pList1"/>
    <dgm:cxn modelId="{60A43A9B-BF04-46B2-870C-04FF236EB040}" type="presOf" srcId="{D62F2F5F-B6ED-40C4-A895-E7989E24F1DF}" destId="{890678D0-959A-442E-ADA2-987AFB3DB793}" srcOrd="0" destOrd="0" presId="urn:microsoft.com/office/officeart/2005/8/layout/pList1"/>
    <dgm:cxn modelId="{460B46C6-E264-44E8-B51F-E85FB695D0EB}" type="presOf" srcId="{B3DA4F5C-EEE6-49EA-ACA1-28DD2DB2B557}" destId="{681BA023-A834-4D6F-9B7B-1BECF6862AC2}" srcOrd="0" destOrd="0" presId="urn:microsoft.com/office/officeart/2005/8/layout/pList1"/>
    <dgm:cxn modelId="{095397E6-0685-4D5B-932F-ECCD310ACA4D}" type="presOf" srcId="{93CF4337-C428-4F65-B9D8-3FD50114477F}" destId="{A2944FB0-8A13-434D-9A42-10DD70816FB7}" srcOrd="0" destOrd="0" presId="urn:microsoft.com/office/officeart/2005/8/layout/pList1"/>
    <dgm:cxn modelId="{33876CE6-92B6-4990-BA7C-A9A72704EC48}" srcId="{363AB71E-0024-46D9-8B43-91A8658BEF74}" destId="{D62F2F5F-B6ED-40C4-A895-E7989E24F1DF}" srcOrd="1" destOrd="0" parTransId="{577853DF-1029-4858-97D6-51306B982A06}" sibTransId="{36136A70-FAC7-4455-8033-A9F6520024F9}"/>
    <dgm:cxn modelId="{592079C9-9CA6-4880-9C32-9F44CC9D6D2D}" srcId="{363AB71E-0024-46D9-8B43-91A8658BEF74}" destId="{B3DA4F5C-EEE6-49EA-ACA1-28DD2DB2B557}" srcOrd="3" destOrd="0" parTransId="{4FAF5391-DA3B-45DD-9DC6-DC5810B24D24}" sibTransId="{7783B8FF-234C-4BDE-AD97-01C998E5F9BA}"/>
    <dgm:cxn modelId="{0FB95A11-6EAD-437D-B4EB-205E222236F4}" srcId="{363AB71E-0024-46D9-8B43-91A8658BEF74}" destId="{6BE1C422-A196-4351-BFC8-E0DCDB8A6BCB}" srcOrd="0" destOrd="0" parTransId="{82289C2F-0D27-4884-BA71-C37993557297}" sibTransId="{728A35EA-29EF-4F78-BFA7-1C00DD6343A5}"/>
    <dgm:cxn modelId="{D6CE6C91-E15F-4364-B554-67FAAA0AD824}" type="presOf" srcId="{645A0624-F571-4D16-9141-AEF5DF2236F3}" destId="{9F5F5CD6-31CD-413D-99E5-4FC4A269562F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1749CAF9-A548-44E6-880C-0D2E4BE80064}" type="presOf" srcId="{36136A70-FAC7-4455-8033-A9F6520024F9}" destId="{89F74462-DA3E-4AFC-A6A3-046E16916686}" srcOrd="0" destOrd="0" presId="urn:microsoft.com/office/officeart/2005/8/layout/pList1"/>
    <dgm:cxn modelId="{38E4019C-2AF1-4EF7-8B62-5A54A4A8ABAE}" type="presParOf" srcId="{9E71CF33-5D89-4292-883A-5478CBD448EB}" destId="{6851431D-2D26-492D-8DC8-142E68CF74BB}" srcOrd="0" destOrd="0" presId="urn:microsoft.com/office/officeart/2005/8/layout/pList1"/>
    <dgm:cxn modelId="{6F5E0ACF-7E8D-4622-BB05-0AC917F0AA03}" type="presParOf" srcId="{6851431D-2D26-492D-8DC8-142E68CF74BB}" destId="{EEEA4027-D533-47E7-A7E6-9F83F06A29B9}" srcOrd="0" destOrd="0" presId="urn:microsoft.com/office/officeart/2005/8/layout/pList1"/>
    <dgm:cxn modelId="{F3AFC110-FAFD-4721-B417-E9C1CB2C3B05}" type="presParOf" srcId="{6851431D-2D26-492D-8DC8-142E68CF74BB}" destId="{A88E8999-25F7-4DE2-B3CF-439D74D5902D}" srcOrd="1" destOrd="0" presId="urn:microsoft.com/office/officeart/2005/8/layout/pList1"/>
    <dgm:cxn modelId="{A645A46F-1170-4D44-85C2-34B1D1254418}" type="presParOf" srcId="{9E71CF33-5D89-4292-883A-5478CBD448EB}" destId="{19ECC488-A36D-41DA-8F3A-5CB140889CC0}" srcOrd="1" destOrd="0" presId="urn:microsoft.com/office/officeart/2005/8/layout/pList1"/>
    <dgm:cxn modelId="{4A3B88B9-50EB-47B0-87DD-D961D1EDE24B}" type="presParOf" srcId="{9E71CF33-5D89-4292-883A-5478CBD448EB}" destId="{428DCF39-F687-4E80-9874-C0085B878DEC}" srcOrd="2" destOrd="0" presId="urn:microsoft.com/office/officeart/2005/8/layout/pList1"/>
    <dgm:cxn modelId="{7153D1AB-3554-4F54-BB0B-8681A3CD8D5A}" type="presParOf" srcId="{428DCF39-F687-4E80-9874-C0085B878DEC}" destId="{0B57600F-9D62-445E-9274-DC2B8D64DF51}" srcOrd="0" destOrd="0" presId="urn:microsoft.com/office/officeart/2005/8/layout/pList1"/>
    <dgm:cxn modelId="{ABD6EC09-5445-48CB-B92D-88D5395D3F18}" type="presParOf" srcId="{428DCF39-F687-4E80-9874-C0085B878DEC}" destId="{890678D0-959A-442E-ADA2-987AFB3DB793}" srcOrd="1" destOrd="0" presId="urn:microsoft.com/office/officeart/2005/8/layout/pList1"/>
    <dgm:cxn modelId="{423831BA-8C62-4FBF-96E1-5B7DC7539B0B}" type="presParOf" srcId="{9E71CF33-5D89-4292-883A-5478CBD448EB}" destId="{89F74462-DA3E-4AFC-A6A3-046E16916686}" srcOrd="3" destOrd="0" presId="urn:microsoft.com/office/officeart/2005/8/layout/pList1"/>
    <dgm:cxn modelId="{95DB8D64-0CD0-4F55-BBAC-1D2BB03454F2}" type="presParOf" srcId="{9E71CF33-5D89-4292-883A-5478CBD448EB}" destId="{6472224F-4471-4EAF-8198-54B6E00D987E}" srcOrd="4" destOrd="0" presId="urn:microsoft.com/office/officeart/2005/8/layout/pList1"/>
    <dgm:cxn modelId="{6C868300-765D-418A-BA5B-FF253CDEAF0B}" type="presParOf" srcId="{6472224F-4471-4EAF-8198-54B6E00D987E}" destId="{59EE8C43-4D3F-4851-8E55-6FAF7677919D}" srcOrd="0" destOrd="0" presId="urn:microsoft.com/office/officeart/2005/8/layout/pList1"/>
    <dgm:cxn modelId="{1A372159-719D-43EC-B031-A7CC21FED3ED}" type="presParOf" srcId="{6472224F-4471-4EAF-8198-54B6E00D987E}" destId="{A2944FB0-8A13-434D-9A42-10DD70816FB7}" srcOrd="1" destOrd="0" presId="urn:microsoft.com/office/officeart/2005/8/layout/pList1"/>
    <dgm:cxn modelId="{22360F71-228A-47CD-A016-04F02A53A0F4}" type="presParOf" srcId="{9E71CF33-5D89-4292-883A-5478CBD448EB}" destId="{9F5F5CD6-31CD-413D-99E5-4FC4A269562F}" srcOrd="5" destOrd="0" presId="urn:microsoft.com/office/officeart/2005/8/layout/pList1"/>
    <dgm:cxn modelId="{8158A21B-2488-45F7-9960-4470E1B0BC29}" type="presParOf" srcId="{9E71CF33-5D89-4292-883A-5478CBD448EB}" destId="{88886AB4-2AF7-4ACD-8E36-DF8638A29D4A}" srcOrd="6" destOrd="0" presId="urn:microsoft.com/office/officeart/2005/8/layout/pList1"/>
    <dgm:cxn modelId="{87C67BFA-A404-426B-A82A-3F737B30A25A}" type="presParOf" srcId="{88886AB4-2AF7-4ACD-8E36-DF8638A29D4A}" destId="{24F65608-7FCC-48B6-A4A6-9458434FE986}" srcOrd="0" destOrd="0" presId="urn:microsoft.com/office/officeart/2005/8/layout/pList1"/>
    <dgm:cxn modelId="{2DAF16E9-0F0D-41F2-B235-2E1D1F1148E4}" type="presParOf" srcId="{88886AB4-2AF7-4ACD-8E36-DF8638A29D4A}" destId="{681BA023-A834-4D6F-9B7B-1BECF6862AC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Rural Infra &lt;BIPASA&gt;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DD74D8C3-4859-4D20-A9A6-57C4E9169D5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Urban: Smart City </a:t>
          </a:r>
          <a:endParaRPr lang="en-US" dirty="0"/>
        </a:p>
      </dgm:t>
    </dgm:pt>
    <dgm:pt modelId="{C39AD4AB-8F2C-40BB-B19F-2722D41F76E1}" type="parTrans" cxnId="{17EB2567-96DA-45EE-B665-73C01F423BCE}">
      <dgm:prSet/>
      <dgm:spPr/>
      <dgm:t>
        <a:bodyPr/>
        <a:lstStyle/>
        <a:p>
          <a:endParaRPr lang="en-US"/>
        </a:p>
      </dgm:t>
    </dgm:pt>
    <dgm:pt modelId="{45D7C867-FE44-4B59-A127-DF4E9C85BCE3}" type="sibTrans" cxnId="{17EB2567-96DA-45EE-B665-73C01F423BCE}">
      <dgm:prSet/>
      <dgm:spPr/>
      <dgm:t>
        <a:bodyPr/>
        <a:lstStyle/>
        <a:p>
          <a:endParaRPr lang="en-US"/>
        </a:p>
      </dgm:t>
    </dgm:pt>
    <dgm:pt modelId="{6394915D-5D49-4E29-B06B-51ED5126F2A6}">
      <dgm:prSet phldrT="[Text]"/>
      <dgm:spPr/>
      <dgm:t>
        <a:bodyPr/>
        <a:lstStyle/>
        <a:p>
          <a:r>
            <a:rPr lang="en-US" dirty="0" smtClean="0"/>
            <a:t>Water Sanitation: SBM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B9DB8C87-D29A-44DC-A95F-EBC766EF8746}" type="pres">
      <dgm:prSet presAssocID="{09FFCB44-A5E3-4BB3-BC51-31C3E13EB55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1EDA175E-8E67-4E09-B967-39524A56233D}" type="pres">
      <dgm:prSet presAssocID="{DD74D8C3-4859-4D20-A9A6-57C4E9169D5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EE163AD3-1B98-41FA-B5C4-CF4A96BEE173}" srcId="{71C879D2-BD14-4B70-A67F-DFDA3AF29918}" destId="{09FFCB44-A5E3-4BB3-BC51-31C3E13EB553}" srcOrd="1" destOrd="0" parTransId="{0BA9B2E9-8DFC-4AD8-8CD7-08D548ADCC9E}" sibTransId="{5A683DB7-D916-44FA-BAAE-106FE6F76BA0}"/>
    <dgm:cxn modelId="{17EB2567-96DA-45EE-B665-73C01F423BCE}" srcId="{71C879D2-BD14-4B70-A67F-DFDA3AF29918}" destId="{DD74D8C3-4859-4D20-A9A6-57C4E9169D51}" srcOrd="2" destOrd="0" parTransId="{C39AD4AB-8F2C-40BB-B19F-2722D41F76E1}" sibTransId="{45D7C867-FE44-4B59-A127-DF4E9C85BCE3}"/>
    <dgm:cxn modelId="{AF917596-CA55-4890-9E89-5BDC32248875}" type="presOf" srcId="{DD74D8C3-4859-4D20-A9A6-57C4E9169D51}" destId="{1EDA175E-8E67-4E09-B967-39524A56233D}" srcOrd="0" destOrd="0" presId="urn:diagrams.loki3.com/VaryingWidthList"/>
    <dgm:cxn modelId="{2FD58625-B7DF-4DEE-BA4A-EEDB1D3CD8C3}" type="presParOf" srcId="{3DBE2FE5-14AE-4BC2-B680-5B8044FC8437}" destId="{C54BFE5B-D55A-4741-90FE-9CAF1CC2DF9A}" srcOrd="0" destOrd="0" presId="urn:diagrams.loki3.com/VaryingWidthList"/>
    <dgm:cxn modelId="{2E3D0D96-C55A-40C4-A7F1-C3B79E094D47}" type="presParOf" srcId="{3DBE2FE5-14AE-4BC2-B680-5B8044FC8437}" destId="{0BA3FAB7-5B73-4B48-8EA8-428DBEE7C0C7}" srcOrd="1" destOrd="0" presId="urn:diagrams.loki3.com/VaryingWidthList"/>
    <dgm:cxn modelId="{B94613A2-439C-4805-8C7A-980893B85CF0}" type="presParOf" srcId="{3DBE2FE5-14AE-4BC2-B680-5B8044FC8437}" destId="{B9DB8C87-D29A-44DC-A95F-EBC766EF8746}" srcOrd="2" destOrd="0" presId="urn:diagrams.loki3.com/VaryingWidthList"/>
    <dgm:cxn modelId="{574DFB7F-3CE4-4A13-B19B-94521CE7F908}" type="presParOf" srcId="{3DBE2FE5-14AE-4BC2-B680-5B8044FC8437}" destId="{730DC90C-DFA8-4448-A8AF-4B6C9C113C09}" srcOrd="3" destOrd="0" presId="urn:diagrams.loki3.com/VaryingWidthList"/>
    <dgm:cxn modelId="{24738B85-365A-4C61-A227-7C8127A9B7F5}" type="presParOf" srcId="{3DBE2FE5-14AE-4BC2-B680-5B8044FC8437}" destId="{1EDA175E-8E67-4E09-B967-39524A56233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GIFT city 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34BB8FAC-A711-4833-8B75-94C3FF5EEBC4}">
      <dgm:prSet phldrT="[Text]"/>
      <dgm:spPr/>
      <dgm:t>
        <a:bodyPr/>
        <a:lstStyle/>
        <a:p>
          <a:r>
            <a:rPr lang="en-US" dirty="0" smtClean="0"/>
            <a:t>Strategic Oil  Reserve </a:t>
          </a:r>
          <a:endParaRPr lang="en-US" dirty="0"/>
        </a:p>
      </dgm:t>
    </dgm:pt>
    <dgm:pt modelId="{D248114D-8838-4EAD-8D6A-D572F1633607}" type="parTrans" cxnId="{F06E8A5F-8A2B-4FBA-9615-CEC1D7AD1133}">
      <dgm:prSet/>
      <dgm:spPr/>
      <dgm:t>
        <a:bodyPr/>
        <a:lstStyle/>
        <a:p>
          <a:endParaRPr lang="en-US"/>
        </a:p>
      </dgm:t>
    </dgm:pt>
    <dgm:pt modelId="{C9EA92DE-49AB-40C3-B51E-843E3A95A13D}" type="sibTrans" cxnId="{F06E8A5F-8A2B-4FBA-9615-CEC1D7AD1133}">
      <dgm:prSet/>
      <dgm:spPr/>
      <dgm:t>
        <a:bodyPr/>
        <a:lstStyle/>
        <a:p>
          <a:endParaRPr lang="en-US"/>
        </a:p>
      </dgm:t>
    </dgm:pt>
    <dgm:pt modelId="{ADF0BB12-54D6-4581-906D-74682D767C07}">
      <dgm:prSet phldrT="[Text]"/>
      <dgm:spPr/>
      <dgm:t>
        <a:bodyPr/>
        <a:lstStyle/>
        <a:p>
          <a:r>
            <a:rPr lang="en-US" dirty="0" smtClean="0"/>
            <a:t>Mega food parks</a:t>
          </a:r>
          <a:endParaRPr lang="en-US" dirty="0"/>
        </a:p>
      </dgm:t>
    </dgm:pt>
    <dgm:pt modelId="{E386418A-3384-4455-BF41-74FD5FBCEC53}" type="parTrans" cxnId="{A8B4791A-7214-44B0-87E7-93F8D1E6E34D}">
      <dgm:prSet/>
      <dgm:spPr/>
      <dgm:t>
        <a:bodyPr/>
        <a:lstStyle/>
        <a:p>
          <a:endParaRPr lang="en-US"/>
        </a:p>
      </dgm:t>
    </dgm:pt>
    <dgm:pt modelId="{561D2791-9956-4D51-9049-F28526260A79}" type="sibTrans" cxnId="{A8B4791A-7214-44B0-87E7-93F8D1E6E34D}">
      <dgm:prSet/>
      <dgm:spPr/>
      <dgm:t>
        <a:bodyPr/>
        <a:lstStyle/>
        <a:p>
          <a:endParaRPr lang="en-US"/>
        </a:p>
      </dgm:t>
    </dgm:pt>
    <dgm:pt modelId="{1A16F4CB-5008-4B24-83CA-7134D3BD404F}">
      <dgm:prSet phldrT="[Text]"/>
      <dgm:spPr/>
      <dgm:t>
        <a:bodyPr/>
        <a:lstStyle/>
        <a:p>
          <a:r>
            <a:rPr lang="en-US" dirty="0" smtClean="0"/>
            <a:t>SEZ, TEE..</a:t>
          </a:r>
          <a:endParaRPr lang="en-US" dirty="0"/>
        </a:p>
      </dgm:t>
    </dgm:pt>
    <dgm:pt modelId="{2D5F677E-CE06-4745-9606-4BFD18B6DA66}" type="parTrans" cxnId="{E912DC03-5345-4AE5-9E33-50945389F07E}">
      <dgm:prSet/>
      <dgm:spPr/>
      <dgm:t>
        <a:bodyPr/>
        <a:lstStyle/>
        <a:p>
          <a:endParaRPr lang="en-US"/>
        </a:p>
      </dgm:t>
    </dgm:pt>
    <dgm:pt modelId="{86F682F4-8F7E-4C20-AAA7-8847B94EF9DB}" type="sibTrans" cxnId="{E912DC03-5345-4AE5-9E33-50945389F07E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B9DB8C87-D29A-44DC-A95F-EBC766EF8746}" type="pres">
      <dgm:prSet presAssocID="{09FFCB44-A5E3-4BB3-BC51-31C3E13EB55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B32ABB1E-DB6F-4388-A0EE-4A84128162D7}" type="pres">
      <dgm:prSet presAssocID="{34BB8FAC-A711-4833-8B75-94C3FF5EEBC4}" presName="text" presStyleLbl="node1" presStyleIdx="1" presStyleCnt="4" custScaleX="150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FAEC4-6414-4EC8-A65F-5A73D47B24D5}" type="pres">
      <dgm:prSet presAssocID="{C9EA92DE-49AB-40C3-B51E-843E3A95A13D}" presName="space" presStyleCnt="0"/>
      <dgm:spPr/>
    </dgm:pt>
    <dgm:pt modelId="{80FC278C-1F63-4C82-988C-3F126DE388ED}" type="pres">
      <dgm:prSet presAssocID="{ADF0BB12-54D6-4581-906D-74682D767C07}" presName="text" presStyleLbl="node1" presStyleIdx="2" presStyleCnt="4" custScaleX="163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00F97-4ECD-4EAD-A31D-1EBF46471A55}" type="pres">
      <dgm:prSet presAssocID="{561D2791-9956-4D51-9049-F28526260A79}" presName="space" presStyleCnt="0"/>
      <dgm:spPr/>
    </dgm:pt>
    <dgm:pt modelId="{33288450-A0C3-4305-B9F0-E561AA170664}" type="pres">
      <dgm:prSet presAssocID="{1A16F4CB-5008-4B24-83CA-7134D3BD404F}" presName="text" presStyleLbl="node1" presStyleIdx="3" presStyleCnt="4" custScaleX="199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E3CF3782-7F69-445A-B0F2-262ED5C91F88}" type="presOf" srcId="{1A16F4CB-5008-4B24-83CA-7134D3BD404F}" destId="{33288450-A0C3-4305-B9F0-E561AA170664}" srcOrd="0" destOrd="0" presId="urn:diagrams.loki3.com/VaryingWidthList"/>
    <dgm:cxn modelId="{4DE238E1-E973-4F47-AAF8-E217A256831C}" type="presOf" srcId="{34BB8FAC-A711-4833-8B75-94C3FF5EEBC4}" destId="{B32ABB1E-DB6F-4388-A0EE-4A84128162D7}" srcOrd="0" destOrd="0" presId="urn:diagrams.loki3.com/VaryingWidthList"/>
    <dgm:cxn modelId="{A8B4791A-7214-44B0-87E7-93F8D1E6E34D}" srcId="{71C879D2-BD14-4B70-A67F-DFDA3AF29918}" destId="{ADF0BB12-54D6-4581-906D-74682D767C07}" srcOrd="2" destOrd="0" parTransId="{E386418A-3384-4455-BF41-74FD5FBCEC53}" sibTransId="{561D2791-9956-4D51-9049-F28526260A79}"/>
    <dgm:cxn modelId="{7B4D1D56-E320-4332-988D-91A9A17C43D0}" type="presOf" srcId="{71C879D2-BD14-4B70-A67F-DFDA3AF29918}" destId="{3DBE2FE5-14AE-4BC2-B680-5B8044FC8437}" srcOrd="0" destOrd="0" presId="urn:diagrams.loki3.com/VaryingWidthList"/>
    <dgm:cxn modelId="{F16070A5-ACBB-4DBB-8588-E4741F0C6230}" type="presOf" srcId="{ADF0BB12-54D6-4581-906D-74682D767C07}" destId="{80FC278C-1F63-4C82-988C-3F126DE388ED}" srcOrd="0" destOrd="0" presId="urn:diagrams.loki3.com/VaryingWidthList"/>
    <dgm:cxn modelId="{E912DC03-5345-4AE5-9E33-50945389F07E}" srcId="{71C879D2-BD14-4B70-A67F-DFDA3AF29918}" destId="{1A16F4CB-5008-4B24-83CA-7134D3BD404F}" srcOrd="3" destOrd="0" parTransId="{2D5F677E-CE06-4745-9606-4BFD18B6DA66}" sibTransId="{86F682F4-8F7E-4C20-AAA7-8847B94EF9DB}"/>
    <dgm:cxn modelId="{EE163AD3-1B98-41FA-B5C4-CF4A96BEE173}" srcId="{71C879D2-BD14-4B70-A67F-DFDA3AF29918}" destId="{09FFCB44-A5E3-4BB3-BC51-31C3E13EB553}" srcOrd="0" destOrd="0" parTransId="{0BA9B2E9-8DFC-4AD8-8CD7-08D548ADCC9E}" sibTransId="{5A683DB7-D916-44FA-BAAE-106FE6F76BA0}"/>
    <dgm:cxn modelId="{F06E8A5F-8A2B-4FBA-9615-CEC1D7AD1133}" srcId="{71C879D2-BD14-4B70-A67F-DFDA3AF29918}" destId="{34BB8FAC-A711-4833-8B75-94C3FF5EEBC4}" srcOrd="1" destOrd="0" parTransId="{D248114D-8838-4EAD-8D6A-D572F1633607}" sibTransId="{C9EA92DE-49AB-40C3-B51E-843E3A95A13D}"/>
    <dgm:cxn modelId="{B94613A2-439C-4805-8C7A-980893B85CF0}" type="presParOf" srcId="{3DBE2FE5-14AE-4BC2-B680-5B8044FC8437}" destId="{B9DB8C87-D29A-44DC-A95F-EBC766EF8746}" srcOrd="0" destOrd="0" presId="urn:diagrams.loki3.com/VaryingWidthList"/>
    <dgm:cxn modelId="{42AAE5DC-2617-4A01-AB25-E47B32A54691}" type="presParOf" srcId="{3DBE2FE5-14AE-4BC2-B680-5B8044FC8437}" destId="{730DC90C-DFA8-4448-A8AF-4B6C9C113C09}" srcOrd="1" destOrd="0" presId="urn:diagrams.loki3.com/VaryingWidthList"/>
    <dgm:cxn modelId="{DFA828B2-9715-4F05-99E8-D62AC3DE4D1F}" type="presParOf" srcId="{3DBE2FE5-14AE-4BC2-B680-5B8044FC8437}" destId="{B32ABB1E-DB6F-4388-A0EE-4A84128162D7}" srcOrd="2" destOrd="0" presId="urn:diagrams.loki3.com/VaryingWidthList"/>
    <dgm:cxn modelId="{1F0B75D1-D17D-48B6-B47F-24C0E0917808}" type="presParOf" srcId="{3DBE2FE5-14AE-4BC2-B680-5B8044FC8437}" destId="{6B4FAEC4-6414-4EC8-A65F-5A73D47B24D5}" srcOrd="3" destOrd="0" presId="urn:diagrams.loki3.com/VaryingWidthList"/>
    <dgm:cxn modelId="{AA7FDF07-D77C-4064-92A1-5FD117214567}" type="presParOf" srcId="{3DBE2FE5-14AE-4BC2-B680-5B8044FC8437}" destId="{80FC278C-1F63-4C82-988C-3F126DE388ED}" srcOrd="4" destOrd="0" presId="urn:diagrams.loki3.com/VaryingWidthList"/>
    <dgm:cxn modelId="{634CE3E8-B309-431A-8684-47E3CF640393}" type="presParOf" srcId="{3DBE2FE5-14AE-4BC2-B680-5B8044FC8437}" destId="{0EC00F97-4ECD-4EAD-A31D-1EBF46471A55}" srcOrd="5" destOrd="0" presId="urn:diagrams.loki3.com/VaryingWidthList"/>
    <dgm:cxn modelId="{1D2F51CE-5965-447D-8A7B-9CED09D33138}" type="presParOf" srcId="{3DBE2FE5-14AE-4BC2-B680-5B8044FC8437}" destId="{33288450-A0C3-4305-B9F0-E561AA17066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6394915D-5D49-4E29-B06B-51ED5126F2A6}">
      <dgm:prSet phldrT="[Text]"/>
      <dgm:spPr/>
      <dgm:t>
        <a:bodyPr/>
        <a:lstStyle/>
        <a:p>
          <a:r>
            <a:rPr lang="en-US" smtClean="0"/>
            <a:t>Survey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A53A9B9-6E5B-4BAC-985A-94E78F5B9773}">
      <dgm:prSet phldrT="[Text]"/>
      <dgm:spPr/>
      <dgm:t>
        <a:bodyPr/>
        <a:lstStyle/>
        <a:p>
          <a:r>
            <a:rPr lang="en-US" smtClean="0"/>
            <a:t>Summit</a:t>
          </a:r>
          <a:endParaRPr lang="en-US" dirty="0"/>
        </a:p>
      </dgm:t>
    </dgm:pt>
    <dgm:pt modelId="{B42554D2-E184-40A6-980B-50E29DBB58BC}" type="parTrans" cxnId="{6C997B9C-36CB-48C8-957E-64D1E40C4958}">
      <dgm:prSet/>
      <dgm:spPr/>
      <dgm:t>
        <a:bodyPr/>
        <a:lstStyle/>
        <a:p>
          <a:endParaRPr lang="en-US"/>
        </a:p>
      </dgm:t>
    </dgm:pt>
    <dgm:pt modelId="{FC7A4E4C-0DC5-4307-A17A-78F0C3EFABD1}" type="sibTrans" cxnId="{6C997B9C-36CB-48C8-957E-64D1E40C4958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C4F52A40-7C9D-4085-98C9-872BB07AE893}" type="pres">
      <dgm:prSet presAssocID="{3A53A9B9-6E5B-4BAC-985A-94E78F5B977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038D4-D7B1-4E43-BB15-54438EE3D7D8}" type="presOf" srcId="{3A53A9B9-6E5B-4BAC-985A-94E78F5B9773}" destId="{C4F52A40-7C9D-4085-98C9-872BB07AE893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6C997B9C-36CB-48C8-957E-64D1E40C4958}" srcId="{71C879D2-BD14-4B70-A67F-DFDA3AF29918}" destId="{3A53A9B9-6E5B-4BAC-985A-94E78F5B9773}" srcOrd="1" destOrd="0" parTransId="{B42554D2-E184-40A6-980B-50E29DBB58BC}" sibTransId="{FC7A4E4C-0DC5-4307-A17A-78F0C3EFABD1}"/>
    <dgm:cxn modelId="{2FD58625-B7DF-4DEE-BA4A-EEDB1D3CD8C3}" type="presParOf" srcId="{3DBE2FE5-14AE-4BC2-B680-5B8044FC8437}" destId="{C54BFE5B-D55A-4741-90FE-9CAF1CC2DF9A}" srcOrd="0" destOrd="0" presId="urn:diagrams.loki3.com/VaryingWidthList"/>
    <dgm:cxn modelId="{CA0E0FAA-575E-410F-8D8C-9CDAA0F04627}" type="presParOf" srcId="{3DBE2FE5-14AE-4BC2-B680-5B8044FC8437}" destId="{0BA3FAB7-5B73-4B48-8EA8-428DBEE7C0C7}" srcOrd="1" destOrd="0" presId="urn:diagrams.loki3.com/VaryingWidthList"/>
    <dgm:cxn modelId="{1E1A2715-69B1-4567-987A-F84758E8BE80}" type="presParOf" srcId="{3DBE2FE5-14AE-4BC2-B680-5B8044FC8437}" destId="{C4F52A40-7C9D-4085-98C9-872BB07AE893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FB24547-A598-42AA-B301-09627C179941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893B41-C4B2-4C8E-B32E-0ACD2167183C}">
      <dgm:prSet phldrT="[Text]"/>
      <dgm:spPr/>
      <dgm:t>
        <a:bodyPr/>
        <a:lstStyle/>
        <a:p>
          <a:r>
            <a:rPr lang="en-US" dirty="0" smtClean="0"/>
            <a:t>Rural</a:t>
          </a:r>
          <a:endParaRPr lang="en-US" dirty="0"/>
        </a:p>
      </dgm:t>
    </dgm:pt>
    <dgm:pt modelId="{74B2ACA6-28B5-4017-A4E8-5DF553671195}" type="parTrans" cxnId="{6BD7DE6B-BBD4-4DCC-BC1B-2A674943F15E}">
      <dgm:prSet/>
      <dgm:spPr/>
      <dgm:t>
        <a:bodyPr/>
        <a:lstStyle/>
        <a:p>
          <a:endParaRPr lang="en-US"/>
        </a:p>
      </dgm:t>
    </dgm:pt>
    <dgm:pt modelId="{5662924B-B395-4283-AE6D-F57746624CB1}" type="sibTrans" cxnId="{6BD7DE6B-BBD4-4DCC-BC1B-2A674943F15E}">
      <dgm:prSet/>
      <dgm:spPr/>
      <dgm:t>
        <a:bodyPr/>
        <a:lstStyle/>
        <a:p>
          <a:endParaRPr lang="en-US"/>
        </a:p>
      </dgm:t>
    </dgm:pt>
    <dgm:pt modelId="{5C0ACC85-4859-4353-A76B-56B024FA100C}">
      <dgm:prSet phldrT="[Text]"/>
      <dgm:spPr/>
      <dgm:t>
        <a:bodyPr/>
        <a:lstStyle/>
        <a:p>
          <a:r>
            <a:rPr lang="en-US" dirty="0" smtClean="0"/>
            <a:t>NOT Urban</a:t>
          </a:r>
          <a:endParaRPr lang="en-US" dirty="0"/>
        </a:p>
      </dgm:t>
    </dgm:pt>
    <dgm:pt modelId="{1B0F103F-414F-49EB-ABA7-B95CAB52ECA1}" type="parTrans" cxnId="{35639388-4C5F-4FB1-895C-559C0BF3FF53}">
      <dgm:prSet/>
      <dgm:spPr/>
      <dgm:t>
        <a:bodyPr/>
        <a:lstStyle/>
        <a:p>
          <a:endParaRPr lang="en-US"/>
        </a:p>
      </dgm:t>
    </dgm:pt>
    <dgm:pt modelId="{9890E1D8-443B-424C-AA5C-F0C720D38E97}" type="sibTrans" cxnId="{35639388-4C5F-4FB1-895C-559C0BF3FF53}">
      <dgm:prSet/>
      <dgm:spPr/>
      <dgm:t>
        <a:bodyPr/>
        <a:lstStyle/>
        <a:p>
          <a:endParaRPr lang="en-US"/>
        </a:p>
      </dgm:t>
    </dgm:pt>
    <dgm:pt modelId="{1FEF73BC-1788-4D3C-8A3A-BF1F822D6EC1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/>
            <a:t>Urban?</a:t>
          </a:r>
          <a:endParaRPr lang="en-US" dirty="0"/>
        </a:p>
      </dgm:t>
    </dgm:pt>
    <dgm:pt modelId="{E41C5033-BC85-4AE8-820C-B753D1E6501C}" type="parTrans" cxnId="{64DBBAAE-EAC2-4B82-B93F-54E0D4A29F46}">
      <dgm:prSet/>
      <dgm:spPr/>
      <dgm:t>
        <a:bodyPr/>
        <a:lstStyle/>
        <a:p>
          <a:endParaRPr lang="en-US"/>
        </a:p>
      </dgm:t>
    </dgm:pt>
    <dgm:pt modelId="{520D1B58-7D79-443A-8749-EE292683E691}" type="sibTrans" cxnId="{64DBBAAE-EAC2-4B82-B93F-54E0D4A29F46}">
      <dgm:prSet/>
      <dgm:spPr/>
      <dgm:t>
        <a:bodyPr/>
        <a:lstStyle/>
        <a:p>
          <a:endParaRPr lang="en-US"/>
        </a:p>
      </dgm:t>
    </dgm:pt>
    <dgm:pt modelId="{82555CF3-2AA4-4418-8142-AFA486F12A8D}">
      <dgm:prSet phldrT="[Text]"/>
      <dgm:spPr/>
      <dgm:t>
        <a:bodyPr/>
        <a:lstStyle/>
        <a:p>
          <a:r>
            <a:rPr lang="en-US" dirty="0" smtClean="0"/>
            <a:t>Min 75% </a:t>
          </a:r>
          <a:r>
            <a:rPr lang="en-US" u="sng" dirty="0" smtClean="0"/>
            <a:t>Male </a:t>
          </a:r>
          <a:r>
            <a:rPr lang="en-US" dirty="0" smtClean="0"/>
            <a:t>Workers in Non-Agro</a:t>
          </a:r>
          <a:endParaRPr lang="en-US" dirty="0"/>
        </a:p>
      </dgm:t>
    </dgm:pt>
    <dgm:pt modelId="{3AE4C19A-436B-4CF1-B508-EADA044DC2CD}" type="parTrans" cxnId="{9683284D-133F-40B7-85D3-66CAAA705DD0}">
      <dgm:prSet/>
      <dgm:spPr/>
      <dgm:t>
        <a:bodyPr/>
        <a:lstStyle/>
        <a:p>
          <a:endParaRPr lang="en-US"/>
        </a:p>
      </dgm:t>
    </dgm:pt>
    <dgm:pt modelId="{06C58F2C-070D-4B3F-BD93-7BBB9AB9E633}" type="sibTrans" cxnId="{9683284D-133F-40B7-85D3-66CAAA705DD0}">
      <dgm:prSet/>
      <dgm:spPr/>
      <dgm:t>
        <a:bodyPr/>
        <a:lstStyle/>
        <a:p>
          <a:endParaRPr lang="en-US"/>
        </a:p>
      </dgm:t>
    </dgm:pt>
    <dgm:pt modelId="{FD773026-FCC1-473C-ACDF-88CDB191339E}">
      <dgm:prSet phldrT="[Text]"/>
      <dgm:spPr/>
      <dgm:t>
        <a:bodyPr/>
        <a:lstStyle/>
        <a:p>
          <a:r>
            <a:rPr lang="en-US" dirty="0" smtClean="0"/>
            <a:t>Min Pop Density: 400/</a:t>
          </a:r>
          <a:r>
            <a:rPr lang="en-US" dirty="0" err="1" smtClean="0"/>
            <a:t>sqkm</a:t>
          </a:r>
          <a:endParaRPr lang="en-US" dirty="0"/>
        </a:p>
      </dgm:t>
    </dgm:pt>
    <dgm:pt modelId="{C6A58CDA-9DE9-4901-BC4F-05DD82E22C5A}" type="parTrans" cxnId="{2564B5CE-B31C-49C6-8B9F-63FC9D45E187}">
      <dgm:prSet/>
      <dgm:spPr/>
      <dgm:t>
        <a:bodyPr/>
        <a:lstStyle/>
        <a:p>
          <a:endParaRPr lang="en-US"/>
        </a:p>
      </dgm:t>
    </dgm:pt>
    <dgm:pt modelId="{188E2081-0ED4-4C9D-93AA-858298E254AF}" type="sibTrans" cxnId="{2564B5CE-B31C-49C6-8B9F-63FC9D45E187}">
      <dgm:prSet/>
      <dgm:spPr/>
      <dgm:t>
        <a:bodyPr/>
        <a:lstStyle/>
        <a:p>
          <a:endParaRPr lang="en-US"/>
        </a:p>
      </dgm:t>
    </dgm:pt>
    <dgm:pt modelId="{78654E7A-FA57-4EA4-9ED5-5AFE6030EDCB}">
      <dgm:prSet phldrT="[Text]"/>
      <dgm:spPr/>
      <dgm:t>
        <a:bodyPr/>
        <a:lstStyle/>
        <a:p>
          <a:r>
            <a:rPr lang="en-US" dirty="0" smtClean="0"/>
            <a:t>Min 5k Pop</a:t>
          </a:r>
          <a:endParaRPr lang="en-US" dirty="0"/>
        </a:p>
      </dgm:t>
    </dgm:pt>
    <dgm:pt modelId="{EE1CAAC3-4409-45BC-89E9-50A9241EA375}" type="parTrans" cxnId="{93883E89-D044-4DCD-B474-D8425624EFF2}">
      <dgm:prSet/>
      <dgm:spPr/>
      <dgm:t>
        <a:bodyPr/>
        <a:lstStyle/>
        <a:p>
          <a:endParaRPr lang="en-US"/>
        </a:p>
      </dgm:t>
    </dgm:pt>
    <dgm:pt modelId="{63D699B8-F525-46AD-98A5-07107EF91ADE}" type="sibTrans" cxnId="{93883E89-D044-4DCD-B474-D8425624EFF2}">
      <dgm:prSet/>
      <dgm:spPr/>
      <dgm:t>
        <a:bodyPr/>
        <a:lstStyle/>
        <a:p>
          <a:endParaRPr lang="en-US"/>
        </a:p>
      </dgm:t>
    </dgm:pt>
    <dgm:pt modelId="{776CC528-AAD7-459B-BBB3-637FBF0177F9}" type="pres">
      <dgm:prSet presAssocID="{6FB24547-A598-42AA-B301-09627C179941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702813-E0A9-4851-99A4-FDF6D6237961}" type="pres">
      <dgm:prSet presAssocID="{6FB24547-A598-42AA-B301-09627C179941}" presName="outerBox" presStyleCnt="0"/>
      <dgm:spPr/>
    </dgm:pt>
    <dgm:pt modelId="{F8CC10A6-75B6-4E4E-9817-1B9D465B9BBD}" type="pres">
      <dgm:prSet presAssocID="{6FB24547-A598-42AA-B301-09627C179941}" presName="outerBoxParent" presStyleLbl="node1" presStyleIdx="0" presStyleCnt="2"/>
      <dgm:spPr/>
      <dgm:t>
        <a:bodyPr/>
        <a:lstStyle/>
        <a:p>
          <a:endParaRPr lang="en-US"/>
        </a:p>
      </dgm:t>
    </dgm:pt>
    <dgm:pt modelId="{FA49CC39-BB9C-4828-ABD1-B782172440A0}" type="pres">
      <dgm:prSet presAssocID="{6FB24547-A598-42AA-B301-09627C179941}" presName="outerBoxChildren" presStyleCnt="0"/>
      <dgm:spPr/>
    </dgm:pt>
    <dgm:pt modelId="{6018CAAF-47E0-4731-9C5E-7427F06C5ED8}" type="pres">
      <dgm:prSet presAssocID="{5C0ACC85-4859-4353-A76B-56B024FA100C}" presName="oChild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8BE09E-9303-4164-80E7-BF561D44003E}" type="pres">
      <dgm:prSet presAssocID="{6FB24547-A598-42AA-B301-09627C179941}" presName="middleBox" presStyleCnt="0"/>
      <dgm:spPr/>
    </dgm:pt>
    <dgm:pt modelId="{9813F44C-DF63-4C93-AF82-432487919BA5}" type="pres">
      <dgm:prSet presAssocID="{6FB24547-A598-42AA-B301-09627C179941}" presName="middleBoxParent" presStyleLbl="node1" presStyleIdx="1" presStyleCnt="2"/>
      <dgm:spPr/>
      <dgm:t>
        <a:bodyPr/>
        <a:lstStyle/>
        <a:p>
          <a:endParaRPr lang="en-US"/>
        </a:p>
      </dgm:t>
    </dgm:pt>
    <dgm:pt modelId="{35B6EA79-D59A-4B0D-B37A-D4B04021E659}" type="pres">
      <dgm:prSet presAssocID="{6FB24547-A598-42AA-B301-09627C179941}" presName="middleBoxChildren" presStyleCnt="0"/>
      <dgm:spPr/>
    </dgm:pt>
    <dgm:pt modelId="{E908872D-F8B3-49CD-82E7-D9D25A99F66C}" type="pres">
      <dgm:prSet presAssocID="{78654E7A-FA57-4EA4-9ED5-5AFE6030EDCB}" presName="mChild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241EB-0306-4B6F-936D-E134D96DFA89}" type="pres">
      <dgm:prSet presAssocID="{63D699B8-F525-46AD-98A5-07107EF91ADE}" presName="middleSibTrans" presStyleCnt="0"/>
      <dgm:spPr/>
    </dgm:pt>
    <dgm:pt modelId="{FAE92AB9-5EC0-4FB9-B7E6-2F0F7D43FB48}" type="pres">
      <dgm:prSet presAssocID="{82555CF3-2AA4-4418-8142-AFA486F12A8D}" presName="mChild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B1DE4-AE41-4218-B515-4A697C40D7B4}" type="pres">
      <dgm:prSet presAssocID="{06C58F2C-070D-4B3F-BD93-7BBB9AB9E633}" presName="middleSibTrans" presStyleCnt="0"/>
      <dgm:spPr/>
    </dgm:pt>
    <dgm:pt modelId="{9131B659-C0F7-410C-B6B9-1D8F9E7FD1A0}" type="pres">
      <dgm:prSet presAssocID="{FD773026-FCC1-473C-ACDF-88CDB191339E}" presName="mChild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DBBAAE-EAC2-4B82-B93F-54E0D4A29F46}" srcId="{6FB24547-A598-42AA-B301-09627C179941}" destId="{1FEF73BC-1788-4D3C-8A3A-BF1F822D6EC1}" srcOrd="1" destOrd="0" parTransId="{E41C5033-BC85-4AE8-820C-B753D1E6501C}" sibTransId="{520D1B58-7D79-443A-8749-EE292683E691}"/>
    <dgm:cxn modelId="{9683284D-133F-40B7-85D3-66CAAA705DD0}" srcId="{1FEF73BC-1788-4D3C-8A3A-BF1F822D6EC1}" destId="{82555CF3-2AA4-4418-8142-AFA486F12A8D}" srcOrd="1" destOrd="0" parTransId="{3AE4C19A-436B-4CF1-B508-EADA044DC2CD}" sibTransId="{06C58F2C-070D-4B3F-BD93-7BBB9AB9E633}"/>
    <dgm:cxn modelId="{6BD7DE6B-BBD4-4DCC-BC1B-2A674943F15E}" srcId="{6FB24547-A598-42AA-B301-09627C179941}" destId="{8D893B41-C4B2-4C8E-B32E-0ACD2167183C}" srcOrd="0" destOrd="0" parTransId="{74B2ACA6-28B5-4017-A4E8-5DF553671195}" sibTransId="{5662924B-B395-4283-AE6D-F57746624CB1}"/>
    <dgm:cxn modelId="{F1ED3394-B730-4993-91EB-C44121D0946D}" type="presOf" srcId="{6FB24547-A598-42AA-B301-09627C179941}" destId="{776CC528-AAD7-459B-BBB3-637FBF0177F9}" srcOrd="0" destOrd="0" presId="urn:microsoft.com/office/officeart/2005/8/layout/target2"/>
    <dgm:cxn modelId="{D81A4FD2-B234-4984-B8C9-2752C1256FB3}" type="presOf" srcId="{FD773026-FCC1-473C-ACDF-88CDB191339E}" destId="{9131B659-C0F7-410C-B6B9-1D8F9E7FD1A0}" srcOrd="0" destOrd="0" presId="urn:microsoft.com/office/officeart/2005/8/layout/target2"/>
    <dgm:cxn modelId="{4DDAC8D2-A977-4AAA-B42A-12A2711CB6E2}" type="presOf" srcId="{8D893B41-C4B2-4C8E-B32E-0ACD2167183C}" destId="{F8CC10A6-75B6-4E4E-9817-1B9D465B9BBD}" srcOrd="0" destOrd="0" presId="urn:microsoft.com/office/officeart/2005/8/layout/target2"/>
    <dgm:cxn modelId="{074C6EA8-518E-4E71-8334-D06C38F0EC06}" type="presOf" srcId="{1FEF73BC-1788-4D3C-8A3A-BF1F822D6EC1}" destId="{9813F44C-DF63-4C93-AF82-432487919BA5}" srcOrd="0" destOrd="0" presId="urn:microsoft.com/office/officeart/2005/8/layout/target2"/>
    <dgm:cxn modelId="{93883E89-D044-4DCD-B474-D8425624EFF2}" srcId="{1FEF73BC-1788-4D3C-8A3A-BF1F822D6EC1}" destId="{78654E7A-FA57-4EA4-9ED5-5AFE6030EDCB}" srcOrd="0" destOrd="0" parTransId="{EE1CAAC3-4409-45BC-89E9-50A9241EA375}" sibTransId="{63D699B8-F525-46AD-98A5-07107EF91ADE}"/>
    <dgm:cxn modelId="{2504A829-FB8C-4D5D-A831-BD3A28F32AEC}" type="presOf" srcId="{78654E7A-FA57-4EA4-9ED5-5AFE6030EDCB}" destId="{E908872D-F8B3-49CD-82E7-D9D25A99F66C}" srcOrd="0" destOrd="0" presId="urn:microsoft.com/office/officeart/2005/8/layout/target2"/>
    <dgm:cxn modelId="{3AE2163F-B7AB-47D8-BB99-E03AB244E79A}" type="presOf" srcId="{82555CF3-2AA4-4418-8142-AFA486F12A8D}" destId="{FAE92AB9-5EC0-4FB9-B7E6-2F0F7D43FB48}" srcOrd="0" destOrd="0" presId="urn:microsoft.com/office/officeart/2005/8/layout/target2"/>
    <dgm:cxn modelId="{35639388-4C5F-4FB1-895C-559C0BF3FF53}" srcId="{8D893B41-C4B2-4C8E-B32E-0ACD2167183C}" destId="{5C0ACC85-4859-4353-A76B-56B024FA100C}" srcOrd="0" destOrd="0" parTransId="{1B0F103F-414F-49EB-ABA7-B95CAB52ECA1}" sibTransId="{9890E1D8-443B-424C-AA5C-F0C720D38E97}"/>
    <dgm:cxn modelId="{2564B5CE-B31C-49C6-8B9F-63FC9D45E187}" srcId="{1FEF73BC-1788-4D3C-8A3A-BF1F822D6EC1}" destId="{FD773026-FCC1-473C-ACDF-88CDB191339E}" srcOrd="2" destOrd="0" parTransId="{C6A58CDA-9DE9-4901-BC4F-05DD82E22C5A}" sibTransId="{188E2081-0ED4-4C9D-93AA-858298E254AF}"/>
    <dgm:cxn modelId="{AEC81C26-D589-48ED-AC8E-D2046CDE13F2}" type="presOf" srcId="{5C0ACC85-4859-4353-A76B-56B024FA100C}" destId="{6018CAAF-47E0-4731-9C5E-7427F06C5ED8}" srcOrd="0" destOrd="0" presId="urn:microsoft.com/office/officeart/2005/8/layout/target2"/>
    <dgm:cxn modelId="{7F2779BB-F878-461A-B84F-8A0DB556A82C}" type="presParOf" srcId="{776CC528-AAD7-459B-BBB3-637FBF0177F9}" destId="{A0702813-E0A9-4851-99A4-FDF6D6237961}" srcOrd="0" destOrd="0" presId="urn:microsoft.com/office/officeart/2005/8/layout/target2"/>
    <dgm:cxn modelId="{E2C93AC2-39E3-4F54-97ED-B9E776DE392B}" type="presParOf" srcId="{A0702813-E0A9-4851-99A4-FDF6D6237961}" destId="{F8CC10A6-75B6-4E4E-9817-1B9D465B9BBD}" srcOrd="0" destOrd="0" presId="urn:microsoft.com/office/officeart/2005/8/layout/target2"/>
    <dgm:cxn modelId="{2272140B-9FE4-4765-86F3-51B49CE3C53B}" type="presParOf" srcId="{A0702813-E0A9-4851-99A4-FDF6D6237961}" destId="{FA49CC39-BB9C-4828-ABD1-B782172440A0}" srcOrd="1" destOrd="0" presId="urn:microsoft.com/office/officeart/2005/8/layout/target2"/>
    <dgm:cxn modelId="{BD0C761A-0C61-4AEC-833E-F032A513F595}" type="presParOf" srcId="{FA49CC39-BB9C-4828-ABD1-B782172440A0}" destId="{6018CAAF-47E0-4731-9C5E-7427F06C5ED8}" srcOrd="0" destOrd="0" presId="urn:microsoft.com/office/officeart/2005/8/layout/target2"/>
    <dgm:cxn modelId="{B5DE1B4F-7857-4C94-9C86-C5453F42CF04}" type="presParOf" srcId="{776CC528-AAD7-459B-BBB3-637FBF0177F9}" destId="{AC8BE09E-9303-4164-80E7-BF561D44003E}" srcOrd="1" destOrd="0" presId="urn:microsoft.com/office/officeart/2005/8/layout/target2"/>
    <dgm:cxn modelId="{F78D08EF-9757-49B1-81C8-009F7552E6AB}" type="presParOf" srcId="{AC8BE09E-9303-4164-80E7-BF561D44003E}" destId="{9813F44C-DF63-4C93-AF82-432487919BA5}" srcOrd="0" destOrd="0" presId="urn:microsoft.com/office/officeart/2005/8/layout/target2"/>
    <dgm:cxn modelId="{5DAB2E4C-021A-4B31-9FAE-2002CC5B9AEF}" type="presParOf" srcId="{AC8BE09E-9303-4164-80E7-BF561D44003E}" destId="{35B6EA79-D59A-4B0D-B37A-D4B04021E659}" srcOrd="1" destOrd="0" presId="urn:microsoft.com/office/officeart/2005/8/layout/target2"/>
    <dgm:cxn modelId="{4CB98116-C064-496C-B4B8-6F956CB78973}" type="presParOf" srcId="{35B6EA79-D59A-4B0D-B37A-D4B04021E659}" destId="{E908872D-F8B3-49CD-82E7-D9D25A99F66C}" srcOrd="0" destOrd="0" presId="urn:microsoft.com/office/officeart/2005/8/layout/target2"/>
    <dgm:cxn modelId="{D7BCDD4F-D679-4405-87B9-97F00B118958}" type="presParOf" srcId="{35B6EA79-D59A-4B0D-B37A-D4B04021E659}" destId="{302241EB-0306-4B6F-936D-E134D96DFA89}" srcOrd="1" destOrd="0" presId="urn:microsoft.com/office/officeart/2005/8/layout/target2"/>
    <dgm:cxn modelId="{92DC6D13-115B-4A40-B0CD-D3516003EBA6}" type="presParOf" srcId="{35B6EA79-D59A-4B0D-B37A-D4B04021E659}" destId="{FAE92AB9-5EC0-4FB9-B7E6-2F0F7D43FB48}" srcOrd="2" destOrd="0" presId="urn:microsoft.com/office/officeart/2005/8/layout/target2"/>
    <dgm:cxn modelId="{CF23A68B-E046-4122-8DC9-AD78995528CD}" type="presParOf" srcId="{35B6EA79-D59A-4B0D-B37A-D4B04021E659}" destId="{577B1DE4-AE41-4218-B515-4A697C40D7B4}" srcOrd="3" destOrd="0" presId="urn:microsoft.com/office/officeart/2005/8/layout/target2"/>
    <dgm:cxn modelId="{FEAE3374-A9A6-4123-A77D-7BA23902AA5E}" type="presParOf" srcId="{35B6EA79-D59A-4B0D-B37A-D4B04021E659}" destId="{9131B659-C0F7-410C-B6B9-1D8F9E7FD1A0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5AC9CBD-7657-422D-AB76-F390447F08D7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69257142-3422-4215-8523-4E251C283F5D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smtClean="0"/>
            <a:t>Class I: 100,000 and above; (MAX CITIES HERE)</a:t>
          </a:r>
          <a:endParaRPr lang="en-US" dirty="0"/>
        </a:p>
      </dgm:t>
    </dgm:pt>
    <dgm:pt modelId="{055286BC-5DB8-413E-B1CE-711C5B17A35A}" type="parTrans" cxnId="{8FE0B491-FD5B-4349-8914-C1B611E9DD68}">
      <dgm:prSet/>
      <dgm:spPr/>
      <dgm:t>
        <a:bodyPr/>
        <a:lstStyle/>
        <a:p>
          <a:endParaRPr lang="en-US"/>
        </a:p>
      </dgm:t>
    </dgm:pt>
    <dgm:pt modelId="{FF7790FC-A60F-4B2F-AC45-CF0F0F86E484}" type="sibTrans" cxnId="{8FE0B491-FD5B-4349-8914-C1B611E9DD68}">
      <dgm:prSet/>
      <dgm:spPr/>
      <dgm:t>
        <a:bodyPr/>
        <a:lstStyle/>
        <a:p>
          <a:endParaRPr lang="en-US"/>
        </a:p>
      </dgm:t>
    </dgm:pt>
    <dgm:pt modelId="{7CAFE3EF-AC37-4EBC-99F8-4BB30DB70817}">
      <dgm:prSet/>
      <dgm:spPr/>
      <dgm:t>
        <a:bodyPr/>
        <a:lstStyle/>
        <a:p>
          <a:r>
            <a:rPr lang="en-US" smtClean="0"/>
            <a:t>Class II: 50,000 to 99,999; </a:t>
          </a:r>
          <a:endParaRPr lang="en-US"/>
        </a:p>
      </dgm:t>
    </dgm:pt>
    <dgm:pt modelId="{0023455C-8890-4698-A305-0F8D7B299C61}" type="parTrans" cxnId="{9295FFB4-1A23-4176-98C9-55D3906DE582}">
      <dgm:prSet/>
      <dgm:spPr/>
      <dgm:t>
        <a:bodyPr/>
        <a:lstStyle/>
        <a:p>
          <a:endParaRPr lang="en-US"/>
        </a:p>
      </dgm:t>
    </dgm:pt>
    <dgm:pt modelId="{4A8A5BD6-7850-46E6-AF7F-791D52C3A5B7}" type="sibTrans" cxnId="{9295FFB4-1A23-4176-98C9-55D3906DE582}">
      <dgm:prSet/>
      <dgm:spPr/>
      <dgm:t>
        <a:bodyPr/>
        <a:lstStyle/>
        <a:p>
          <a:endParaRPr lang="en-US"/>
        </a:p>
      </dgm:t>
    </dgm:pt>
    <dgm:pt modelId="{F57A640C-9B28-49EF-A6DD-9FA678D4D984}">
      <dgm:prSet/>
      <dgm:spPr/>
      <dgm:t>
        <a:bodyPr/>
        <a:lstStyle/>
        <a:p>
          <a:r>
            <a:rPr lang="en-US" smtClean="0"/>
            <a:t>Class III: 20,000 to 49,999; </a:t>
          </a:r>
          <a:endParaRPr lang="en-US"/>
        </a:p>
      </dgm:t>
    </dgm:pt>
    <dgm:pt modelId="{CAFD7C80-0711-48D2-AD2C-584681F967BC}" type="parTrans" cxnId="{FEEFB864-61EA-45E5-8043-EE55A2DC43CC}">
      <dgm:prSet/>
      <dgm:spPr/>
      <dgm:t>
        <a:bodyPr/>
        <a:lstStyle/>
        <a:p>
          <a:endParaRPr lang="en-US"/>
        </a:p>
      </dgm:t>
    </dgm:pt>
    <dgm:pt modelId="{86D973DA-DAD4-4D2C-A570-44DF8AA5CFEA}" type="sibTrans" cxnId="{FEEFB864-61EA-45E5-8043-EE55A2DC43CC}">
      <dgm:prSet/>
      <dgm:spPr/>
      <dgm:t>
        <a:bodyPr/>
        <a:lstStyle/>
        <a:p>
          <a:endParaRPr lang="en-US"/>
        </a:p>
      </dgm:t>
    </dgm:pt>
    <dgm:pt modelId="{1BB1D54A-B7DE-48AB-AEAC-ACFD52033EF8}">
      <dgm:prSet/>
      <dgm:spPr/>
      <dgm:t>
        <a:bodyPr/>
        <a:lstStyle/>
        <a:p>
          <a:r>
            <a:rPr lang="en-US" smtClean="0"/>
            <a:t>Class IV: 10,000 to 19,999; </a:t>
          </a:r>
          <a:endParaRPr lang="en-US"/>
        </a:p>
      </dgm:t>
    </dgm:pt>
    <dgm:pt modelId="{0F31BACF-6616-4867-B479-0350D553F256}" type="parTrans" cxnId="{56CC8DD4-909F-4649-8FAB-5B2B1F0D2D16}">
      <dgm:prSet/>
      <dgm:spPr/>
      <dgm:t>
        <a:bodyPr/>
        <a:lstStyle/>
        <a:p>
          <a:endParaRPr lang="en-US"/>
        </a:p>
      </dgm:t>
    </dgm:pt>
    <dgm:pt modelId="{4807D8E0-1C01-430E-BF4F-C2BC82CFB876}" type="sibTrans" cxnId="{56CC8DD4-909F-4649-8FAB-5B2B1F0D2D16}">
      <dgm:prSet/>
      <dgm:spPr/>
      <dgm:t>
        <a:bodyPr/>
        <a:lstStyle/>
        <a:p>
          <a:endParaRPr lang="en-US"/>
        </a:p>
      </dgm:t>
    </dgm:pt>
    <dgm:pt modelId="{1402C6B8-F344-46E8-B864-A19504B09F15}">
      <dgm:prSet/>
      <dgm:spPr/>
      <dgm:t>
        <a:bodyPr/>
        <a:lstStyle/>
        <a:p>
          <a:r>
            <a:rPr lang="en-US" dirty="0" smtClean="0"/>
            <a:t>Class 5: 5,000 to 9,999</a:t>
          </a:r>
          <a:endParaRPr lang="en-US" dirty="0"/>
        </a:p>
      </dgm:t>
    </dgm:pt>
    <dgm:pt modelId="{DE6FA290-29C5-4900-BEB2-717684CD2B99}" type="parTrans" cxnId="{085F4EC7-B55A-4CFF-91FF-45703C3DCD28}">
      <dgm:prSet/>
      <dgm:spPr/>
      <dgm:t>
        <a:bodyPr/>
        <a:lstStyle/>
        <a:p>
          <a:endParaRPr lang="en-US"/>
        </a:p>
      </dgm:t>
    </dgm:pt>
    <dgm:pt modelId="{8027E16B-1435-41B6-808C-58A2CBBC609C}" type="sibTrans" cxnId="{085F4EC7-B55A-4CFF-91FF-45703C3DCD28}">
      <dgm:prSet/>
      <dgm:spPr/>
      <dgm:t>
        <a:bodyPr/>
        <a:lstStyle/>
        <a:p>
          <a:endParaRPr lang="en-US"/>
        </a:p>
      </dgm:t>
    </dgm:pt>
    <dgm:pt modelId="{34EBD6E9-36CA-4B80-9E00-78C8275C11E7}">
      <dgm:prSet/>
      <dgm:spPr/>
      <dgm:t>
        <a:bodyPr/>
        <a:lstStyle/>
        <a:p>
          <a:r>
            <a:rPr lang="en-US" dirty="0" smtClean="0"/>
            <a:t>Class 6: &lt;5k rural areas</a:t>
          </a:r>
          <a:endParaRPr lang="en-US" dirty="0"/>
        </a:p>
      </dgm:t>
    </dgm:pt>
    <dgm:pt modelId="{44154D20-10FD-4C74-BAAF-FB0787856CBC}" type="parTrans" cxnId="{7C22EB24-3275-4019-BD84-14478DFF77FD}">
      <dgm:prSet/>
      <dgm:spPr/>
      <dgm:t>
        <a:bodyPr/>
        <a:lstStyle/>
        <a:p>
          <a:endParaRPr lang="en-US"/>
        </a:p>
      </dgm:t>
    </dgm:pt>
    <dgm:pt modelId="{F399B8E8-791B-4571-9024-D8D11D5DCA44}" type="sibTrans" cxnId="{7C22EB24-3275-4019-BD84-14478DFF77FD}">
      <dgm:prSet/>
      <dgm:spPr/>
      <dgm:t>
        <a:bodyPr/>
        <a:lstStyle/>
        <a:p>
          <a:endParaRPr lang="en-US"/>
        </a:p>
      </dgm:t>
    </dgm:pt>
    <dgm:pt modelId="{20BF8E11-A3BC-43B0-972D-DF9EEF884152}" type="pres">
      <dgm:prSet presAssocID="{A5AC9CBD-7657-422D-AB76-F390447F08D7}" presName="compositeShape" presStyleCnt="0">
        <dgm:presLayoutVars>
          <dgm:dir/>
          <dgm:resizeHandles/>
        </dgm:presLayoutVars>
      </dgm:prSet>
      <dgm:spPr/>
    </dgm:pt>
    <dgm:pt modelId="{E7FCD3F1-CDFF-4927-8CF2-E4E68C531C23}" type="pres">
      <dgm:prSet presAssocID="{A5AC9CBD-7657-422D-AB76-F390447F08D7}" presName="pyramid" presStyleLbl="node1" presStyleIdx="0" presStyleCnt="1" custLinFactNeighborX="16693"/>
      <dgm:spPr>
        <a:solidFill>
          <a:schemeClr val="accent5">
            <a:lumMod val="50000"/>
          </a:schemeClr>
        </a:solidFill>
      </dgm:spPr>
    </dgm:pt>
    <dgm:pt modelId="{85708C54-F438-414D-B455-175584AB3686}" type="pres">
      <dgm:prSet presAssocID="{A5AC9CBD-7657-422D-AB76-F390447F08D7}" presName="theList" presStyleCnt="0"/>
      <dgm:spPr/>
    </dgm:pt>
    <dgm:pt modelId="{A3D4675C-2B1C-4651-A097-BB3A921DDBD0}" type="pres">
      <dgm:prSet presAssocID="{69257142-3422-4215-8523-4E251C283F5D}" presName="a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0940D-C066-4CC9-AD00-66469DDAC96E}" type="pres">
      <dgm:prSet presAssocID="{69257142-3422-4215-8523-4E251C283F5D}" presName="aSpace" presStyleCnt="0"/>
      <dgm:spPr/>
    </dgm:pt>
    <dgm:pt modelId="{328006D8-D6BE-4F24-8C3F-BE30532A4652}" type="pres">
      <dgm:prSet presAssocID="{7CAFE3EF-AC37-4EBC-99F8-4BB30DB70817}" presName="a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EC84E-DAE3-40C4-9134-75E91C223AC9}" type="pres">
      <dgm:prSet presAssocID="{7CAFE3EF-AC37-4EBC-99F8-4BB30DB70817}" presName="aSpace" presStyleCnt="0"/>
      <dgm:spPr/>
    </dgm:pt>
    <dgm:pt modelId="{DC8B8984-7D67-4C78-BE48-92D86FD866D9}" type="pres">
      <dgm:prSet presAssocID="{F57A640C-9B28-49EF-A6DD-9FA678D4D984}" presName="a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AC3F41-84C1-4CE8-8D06-B7B44E000C91}" type="pres">
      <dgm:prSet presAssocID="{F57A640C-9B28-49EF-A6DD-9FA678D4D984}" presName="aSpace" presStyleCnt="0"/>
      <dgm:spPr/>
    </dgm:pt>
    <dgm:pt modelId="{55A5FF1E-4F1B-492C-8AC8-67F62AB01A71}" type="pres">
      <dgm:prSet presAssocID="{1BB1D54A-B7DE-48AB-AEAC-ACFD52033EF8}" presName="a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ACC5B-348D-42FC-93D4-BE36E126930C}" type="pres">
      <dgm:prSet presAssocID="{1BB1D54A-B7DE-48AB-AEAC-ACFD52033EF8}" presName="aSpace" presStyleCnt="0"/>
      <dgm:spPr/>
    </dgm:pt>
    <dgm:pt modelId="{2BC5AE7E-45E4-4865-84FA-4008F69FC7C2}" type="pres">
      <dgm:prSet presAssocID="{1402C6B8-F344-46E8-B864-A19504B09F15}" presName="aNode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492AE-9447-410A-8516-F7AB60175DEF}" type="pres">
      <dgm:prSet presAssocID="{1402C6B8-F344-46E8-B864-A19504B09F15}" presName="aSpace" presStyleCnt="0"/>
      <dgm:spPr/>
    </dgm:pt>
    <dgm:pt modelId="{0DC69777-C2B0-4D42-88D9-D758172C5795}" type="pres">
      <dgm:prSet presAssocID="{34EBD6E9-36CA-4B80-9E00-78C8275C11E7}" presName="aNode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35B18E-CAEF-4F39-804D-40BBF4254BE1}" type="pres">
      <dgm:prSet presAssocID="{34EBD6E9-36CA-4B80-9E00-78C8275C11E7}" presName="aSpace" presStyleCnt="0"/>
      <dgm:spPr/>
    </dgm:pt>
  </dgm:ptLst>
  <dgm:cxnLst>
    <dgm:cxn modelId="{7C22EB24-3275-4019-BD84-14478DFF77FD}" srcId="{A5AC9CBD-7657-422D-AB76-F390447F08D7}" destId="{34EBD6E9-36CA-4B80-9E00-78C8275C11E7}" srcOrd="5" destOrd="0" parTransId="{44154D20-10FD-4C74-BAAF-FB0787856CBC}" sibTransId="{F399B8E8-791B-4571-9024-D8D11D5DCA44}"/>
    <dgm:cxn modelId="{9295FFB4-1A23-4176-98C9-55D3906DE582}" srcId="{A5AC9CBD-7657-422D-AB76-F390447F08D7}" destId="{7CAFE3EF-AC37-4EBC-99F8-4BB30DB70817}" srcOrd="1" destOrd="0" parTransId="{0023455C-8890-4698-A305-0F8D7B299C61}" sibTransId="{4A8A5BD6-7850-46E6-AF7F-791D52C3A5B7}"/>
    <dgm:cxn modelId="{B27933E6-835E-4D20-909C-7DA33434D56D}" type="presOf" srcId="{F57A640C-9B28-49EF-A6DD-9FA678D4D984}" destId="{DC8B8984-7D67-4C78-BE48-92D86FD866D9}" srcOrd="0" destOrd="0" presId="urn:microsoft.com/office/officeart/2005/8/layout/pyramid2"/>
    <dgm:cxn modelId="{76322C98-6F1A-4E10-ABAE-428E00B69D4A}" type="presOf" srcId="{69257142-3422-4215-8523-4E251C283F5D}" destId="{A3D4675C-2B1C-4651-A097-BB3A921DDBD0}" srcOrd="0" destOrd="0" presId="urn:microsoft.com/office/officeart/2005/8/layout/pyramid2"/>
    <dgm:cxn modelId="{8FE0B491-FD5B-4349-8914-C1B611E9DD68}" srcId="{A5AC9CBD-7657-422D-AB76-F390447F08D7}" destId="{69257142-3422-4215-8523-4E251C283F5D}" srcOrd="0" destOrd="0" parTransId="{055286BC-5DB8-413E-B1CE-711C5B17A35A}" sibTransId="{FF7790FC-A60F-4B2F-AC45-CF0F0F86E484}"/>
    <dgm:cxn modelId="{56CC8DD4-909F-4649-8FAB-5B2B1F0D2D16}" srcId="{A5AC9CBD-7657-422D-AB76-F390447F08D7}" destId="{1BB1D54A-B7DE-48AB-AEAC-ACFD52033EF8}" srcOrd="3" destOrd="0" parTransId="{0F31BACF-6616-4867-B479-0350D553F256}" sibTransId="{4807D8E0-1C01-430E-BF4F-C2BC82CFB876}"/>
    <dgm:cxn modelId="{085F4EC7-B55A-4CFF-91FF-45703C3DCD28}" srcId="{A5AC9CBD-7657-422D-AB76-F390447F08D7}" destId="{1402C6B8-F344-46E8-B864-A19504B09F15}" srcOrd="4" destOrd="0" parTransId="{DE6FA290-29C5-4900-BEB2-717684CD2B99}" sibTransId="{8027E16B-1435-41B6-808C-58A2CBBC609C}"/>
    <dgm:cxn modelId="{E5E9A1A4-E9F8-4644-970B-96555AEB5FC7}" type="presOf" srcId="{7CAFE3EF-AC37-4EBC-99F8-4BB30DB70817}" destId="{328006D8-D6BE-4F24-8C3F-BE30532A4652}" srcOrd="0" destOrd="0" presId="urn:microsoft.com/office/officeart/2005/8/layout/pyramid2"/>
    <dgm:cxn modelId="{5142E691-2CFB-442B-9D76-59FA85204976}" type="presOf" srcId="{1402C6B8-F344-46E8-B864-A19504B09F15}" destId="{2BC5AE7E-45E4-4865-84FA-4008F69FC7C2}" srcOrd="0" destOrd="0" presId="urn:microsoft.com/office/officeart/2005/8/layout/pyramid2"/>
    <dgm:cxn modelId="{FEEFB864-61EA-45E5-8043-EE55A2DC43CC}" srcId="{A5AC9CBD-7657-422D-AB76-F390447F08D7}" destId="{F57A640C-9B28-49EF-A6DD-9FA678D4D984}" srcOrd="2" destOrd="0" parTransId="{CAFD7C80-0711-48D2-AD2C-584681F967BC}" sibTransId="{86D973DA-DAD4-4D2C-A570-44DF8AA5CFEA}"/>
    <dgm:cxn modelId="{1E5983DE-6791-43E5-B2EF-AB09A3E292A8}" type="presOf" srcId="{34EBD6E9-36CA-4B80-9E00-78C8275C11E7}" destId="{0DC69777-C2B0-4D42-88D9-D758172C5795}" srcOrd="0" destOrd="0" presId="urn:microsoft.com/office/officeart/2005/8/layout/pyramid2"/>
    <dgm:cxn modelId="{8EF3A50C-5A5B-40DB-B13F-F349F6042F5B}" type="presOf" srcId="{A5AC9CBD-7657-422D-AB76-F390447F08D7}" destId="{20BF8E11-A3BC-43B0-972D-DF9EEF884152}" srcOrd="0" destOrd="0" presId="urn:microsoft.com/office/officeart/2005/8/layout/pyramid2"/>
    <dgm:cxn modelId="{3DEDE857-D013-4BB7-8A5B-601E08ECB05A}" type="presOf" srcId="{1BB1D54A-B7DE-48AB-AEAC-ACFD52033EF8}" destId="{55A5FF1E-4F1B-492C-8AC8-67F62AB01A71}" srcOrd="0" destOrd="0" presId="urn:microsoft.com/office/officeart/2005/8/layout/pyramid2"/>
    <dgm:cxn modelId="{14E78483-7BBC-47A2-A37E-CE27CCA9B401}" type="presParOf" srcId="{20BF8E11-A3BC-43B0-972D-DF9EEF884152}" destId="{E7FCD3F1-CDFF-4927-8CF2-E4E68C531C23}" srcOrd="0" destOrd="0" presId="urn:microsoft.com/office/officeart/2005/8/layout/pyramid2"/>
    <dgm:cxn modelId="{4A07BB5B-380E-46F1-B10A-1CDF1D507728}" type="presParOf" srcId="{20BF8E11-A3BC-43B0-972D-DF9EEF884152}" destId="{85708C54-F438-414D-B455-175584AB3686}" srcOrd="1" destOrd="0" presId="urn:microsoft.com/office/officeart/2005/8/layout/pyramid2"/>
    <dgm:cxn modelId="{6143A8AC-A62C-477D-9E52-C885288CD2B2}" type="presParOf" srcId="{85708C54-F438-414D-B455-175584AB3686}" destId="{A3D4675C-2B1C-4651-A097-BB3A921DDBD0}" srcOrd="0" destOrd="0" presId="urn:microsoft.com/office/officeart/2005/8/layout/pyramid2"/>
    <dgm:cxn modelId="{6FE400B0-2BDF-4A1A-83E3-8EF446E28244}" type="presParOf" srcId="{85708C54-F438-414D-B455-175584AB3686}" destId="{2980940D-C066-4CC9-AD00-66469DDAC96E}" srcOrd="1" destOrd="0" presId="urn:microsoft.com/office/officeart/2005/8/layout/pyramid2"/>
    <dgm:cxn modelId="{AF8464A5-8FD5-4F4D-8E26-BF08F5A63CE9}" type="presParOf" srcId="{85708C54-F438-414D-B455-175584AB3686}" destId="{328006D8-D6BE-4F24-8C3F-BE30532A4652}" srcOrd="2" destOrd="0" presId="urn:microsoft.com/office/officeart/2005/8/layout/pyramid2"/>
    <dgm:cxn modelId="{E530ABE6-1600-41F6-868A-CB1AE47873AC}" type="presParOf" srcId="{85708C54-F438-414D-B455-175584AB3686}" destId="{0D6EC84E-DAE3-40C4-9134-75E91C223AC9}" srcOrd="3" destOrd="0" presId="urn:microsoft.com/office/officeart/2005/8/layout/pyramid2"/>
    <dgm:cxn modelId="{7BB97A5A-228A-4038-95BB-609455A6FF27}" type="presParOf" srcId="{85708C54-F438-414D-B455-175584AB3686}" destId="{DC8B8984-7D67-4C78-BE48-92D86FD866D9}" srcOrd="4" destOrd="0" presId="urn:microsoft.com/office/officeart/2005/8/layout/pyramid2"/>
    <dgm:cxn modelId="{13467059-0E35-4E9C-8CD7-422B2CA01EFD}" type="presParOf" srcId="{85708C54-F438-414D-B455-175584AB3686}" destId="{FAAC3F41-84C1-4CE8-8D06-B7B44E000C91}" srcOrd="5" destOrd="0" presId="urn:microsoft.com/office/officeart/2005/8/layout/pyramid2"/>
    <dgm:cxn modelId="{E6033A26-A492-463E-BD16-EF9EE19A59EA}" type="presParOf" srcId="{85708C54-F438-414D-B455-175584AB3686}" destId="{55A5FF1E-4F1B-492C-8AC8-67F62AB01A71}" srcOrd="6" destOrd="0" presId="urn:microsoft.com/office/officeart/2005/8/layout/pyramid2"/>
    <dgm:cxn modelId="{919C0160-51E2-43E9-87A7-257342BE98B8}" type="presParOf" srcId="{85708C54-F438-414D-B455-175584AB3686}" destId="{60DACC5B-348D-42FC-93D4-BE36E126930C}" srcOrd="7" destOrd="0" presId="urn:microsoft.com/office/officeart/2005/8/layout/pyramid2"/>
    <dgm:cxn modelId="{50920B74-B934-4182-9C0E-984D98CA3795}" type="presParOf" srcId="{85708C54-F438-414D-B455-175584AB3686}" destId="{2BC5AE7E-45E4-4865-84FA-4008F69FC7C2}" srcOrd="8" destOrd="0" presId="urn:microsoft.com/office/officeart/2005/8/layout/pyramid2"/>
    <dgm:cxn modelId="{05F0D184-E6E1-48B7-8030-74207C637E1F}" type="presParOf" srcId="{85708C54-F438-414D-B455-175584AB3686}" destId="{591492AE-9447-410A-8516-F7AB60175DEF}" srcOrd="9" destOrd="0" presId="urn:microsoft.com/office/officeart/2005/8/layout/pyramid2"/>
    <dgm:cxn modelId="{A5480928-68C6-4963-9086-C37B26AD0F39}" type="presParOf" srcId="{85708C54-F438-414D-B455-175584AB3686}" destId="{0DC69777-C2B0-4D42-88D9-D758172C5795}" srcOrd="10" destOrd="0" presId="urn:microsoft.com/office/officeart/2005/8/layout/pyramid2"/>
    <dgm:cxn modelId="{32A14DCC-B0CE-451D-95B5-C42EA8BC20DE}" type="presParOf" srcId="{85708C54-F438-414D-B455-175584AB3686}" destId="{7835B18E-CAEF-4F39-804D-40BBF4254BE1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5AC9CBD-7657-422D-AB76-F390447F08D7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69257142-3422-4215-8523-4E251C283F5D}">
      <dgm:prSet phldrT="[Text]" custT="1"/>
      <dgm:spPr/>
      <dgm:t>
        <a:bodyPr/>
        <a:lstStyle/>
        <a:p>
          <a:r>
            <a:rPr lang="en-US" sz="2000" dirty="0" smtClean="0"/>
            <a:t>Megacity  1 cr/&gt;</a:t>
          </a:r>
          <a:endParaRPr lang="en-US" sz="2000" dirty="0"/>
        </a:p>
      </dgm:t>
    </dgm:pt>
    <dgm:pt modelId="{055286BC-5DB8-413E-B1CE-711C5B17A35A}" type="parTrans" cxnId="{8FE0B491-FD5B-4349-8914-C1B611E9DD68}">
      <dgm:prSet/>
      <dgm:spPr/>
      <dgm:t>
        <a:bodyPr/>
        <a:lstStyle/>
        <a:p>
          <a:endParaRPr lang="en-US"/>
        </a:p>
      </dgm:t>
    </dgm:pt>
    <dgm:pt modelId="{FF7790FC-A60F-4B2F-AC45-CF0F0F86E484}" type="sibTrans" cxnId="{8FE0B491-FD5B-4349-8914-C1B611E9DD68}">
      <dgm:prSet/>
      <dgm:spPr/>
      <dgm:t>
        <a:bodyPr/>
        <a:lstStyle/>
        <a:p>
          <a:endParaRPr lang="en-US"/>
        </a:p>
      </dgm:t>
    </dgm:pt>
    <dgm:pt modelId="{AD51439F-0C4F-486E-B590-E0322A46D6B0}">
      <dgm:prSet phldrT="[Text]" custT="1"/>
      <dgm:spPr/>
      <dgm:t>
        <a:bodyPr/>
        <a:lstStyle/>
        <a:p>
          <a:r>
            <a:rPr lang="en-US" sz="2000" dirty="0" smtClean="0"/>
            <a:t>Million+ city</a:t>
          </a:r>
          <a:endParaRPr lang="en-US" sz="2000" dirty="0"/>
        </a:p>
      </dgm:t>
    </dgm:pt>
    <dgm:pt modelId="{73E56A95-68C1-4BF9-911E-DAC8833AEEBC}" type="parTrans" cxnId="{A90A9527-EC73-4A07-8AAB-7B507FF58DD1}">
      <dgm:prSet/>
      <dgm:spPr/>
      <dgm:t>
        <a:bodyPr/>
        <a:lstStyle/>
        <a:p>
          <a:endParaRPr lang="en-US"/>
        </a:p>
      </dgm:t>
    </dgm:pt>
    <dgm:pt modelId="{3F507553-116B-4DE3-8DB6-3A06B1C9B0B7}" type="sibTrans" cxnId="{A90A9527-EC73-4A07-8AAB-7B507FF58DD1}">
      <dgm:prSet/>
      <dgm:spPr/>
      <dgm:t>
        <a:bodyPr/>
        <a:lstStyle/>
        <a:p>
          <a:endParaRPr lang="en-US"/>
        </a:p>
      </dgm:t>
    </dgm:pt>
    <dgm:pt modelId="{F698D173-3883-40BD-AB1B-258C15621229}">
      <dgm:prSet phldrT="[Text]" custT="1"/>
      <dgm:spPr/>
      <dgm:t>
        <a:bodyPr/>
        <a:lstStyle/>
        <a:p>
          <a:r>
            <a:rPr lang="en-US" sz="2000" dirty="0" smtClean="0"/>
            <a:t>Town = Class-1 = 1l / &gt;</a:t>
          </a:r>
          <a:endParaRPr lang="en-US" sz="2000" dirty="0"/>
        </a:p>
      </dgm:t>
    </dgm:pt>
    <dgm:pt modelId="{BDB688BC-9340-4FD6-9692-374CD40D34AA}" type="parTrans" cxnId="{56AA0969-0111-4606-8F30-B1369276950E}">
      <dgm:prSet/>
      <dgm:spPr/>
      <dgm:t>
        <a:bodyPr/>
        <a:lstStyle/>
        <a:p>
          <a:endParaRPr lang="en-US"/>
        </a:p>
      </dgm:t>
    </dgm:pt>
    <dgm:pt modelId="{29C6BBC7-266D-4A43-AE92-826912EDB72B}" type="sibTrans" cxnId="{56AA0969-0111-4606-8F30-B1369276950E}">
      <dgm:prSet/>
      <dgm:spPr/>
      <dgm:t>
        <a:bodyPr/>
        <a:lstStyle/>
        <a:p>
          <a:endParaRPr lang="en-US"/>
        </a:p>
      </dgm:t>
    </dgm:pt>
    <dgm:pt modelId="{9BDEEB5D-8C81-4CA8-A854-3A8335FCE8FF}">
      <dgm:prSet phldrT="[Text]" custT="1"/>
      <dgm:spPr/>
      <dgm:t>
        <a:bodyPr/>
        <a:lstStyle/>
        <a:p>
          <a:r>
            <a:rPr lang="en-US" sz="1600" dirty="0" smtClean="0"/>
            <a:t>Mumbai, Delhi, Kolkata</a:t>
          </a:r>
          <a:endParaRPr lang="en-US" sz="1600" dirty="0"/>
        </a:p>
      </dgm:t>
    </dgm:pt>
    <dgm:pt modelId="{C4EFC7D4-1CFD-49F7-AC96-725C2B54120B}" type="parTrans" cxnId="{3FF33E1B-9E93-4DAC-AD77-0E4A80195C5B}">
      <dgm:prSet/>
      <dgm:spPr/>
      <dgm:t>
        <a:bodyPr/>
        <a:lstStyle/>
        <a:p>
          <a:endParaRPr lang="en-US"/>
        </a:p>
      </dgm:t>
    </dgm:pt>
    <dgm:pt modelId="{F9091EC4-2CA4-44A9-A20C-65B07715177E}" type="sibTrans" cxnId="{3FF33E1B-9E93-4DAC-AD77-0E4A80195C5B}">
      <dgm:prSet/>
      <dgm:spPr/>
      <dgm:t>
        <a:bodyPr/>
        <a:lstStyle/>
        <a:p>
          <a:endParaRPr lang="en-US"/>
        </a:p>
      </dgm:t>
    </dgm:pt>
    <dgm:pt modelId="{E333376E-469E-43A6-99FD-B33782E21A53}">
      <dgm:prSet phldrT="[Text]" custT="1"/>
      <dgm:spPr/>
      <dgm:t>
        <a:bodyPr/>
        <a:lstStyle/>
        <a:p>
          <a:r>
            <a:rPr lang="en-US" sz="2000" dirty="0" smtClean="0"/>
            <a:t>Metro city</a:t>
          </a:r>
          <a:endParaRPr lang="en-US" sz="2000" dirty="0"/>
        </a:p>
      </dgm:t>
    </dgm:pt>
    <dgm:pt modelId="{39D5C174-45D8-4BCE-8C75-F2610E745A7E}" type="parTrans" cxnId="{F9F55C64-D41E-400A-8EC2-9C3686E83E67}">
      <dgm:prSet/>
      <dgm:spPr/>
      <dgm:t>
        <a:bodyPr/>
        <a:lstStyle/>
        <a:p>
          <a:endParaRPr lang="en-US"/>
        </a:p>
      </dgm:t>
    </dgm:pt>
    <dgm:pt modelId="{096A9107-6E1A-4012-A6BC-04589E483EE8}" type="sibTrans" cxnId="{F9F55C64-D41E-400A-8EC2-9C3686E83E67}">
      <dgm:prSet/>
      <dgm:spPr/>
      <dgm:t>
        <a:bodyPr/>
        <a:lstStyle/>
        <a:p>
          <a:endParaRPr lang="en-US"/>
        </a:p>
      </dgm:t>
    </dgm:pt>
    <dgm:pt modelId="{02A4EAD7-E271-4A13-B4EB-D7E6573F0258}">
      <dgm:prSet phldrT="[Text]" custT="1"/>
      <dgm:spPr/>
      <dgm:t>
        <a:bodyPr/>
        <a:lstStyle/>
        <a:p>
          <a:r>
            <a:rPr lang="en-US" sz="2000" dirty="0" smtClean="0"/>
            <a:t>Metropolitan Area 10l / &gt;</a:t>
          </a:r>
          <a:endParaRPr lang="en-US" sz="2000" dirty="0"/>
        </a:p>
      </dgm:t>
    </dgm:pt>
    <dgm:pt modelId="{547F44D7-E9F3-4065-85A7-2654023B7792}" type="parTrans" cxnId="{E3C8F50B-7719-48F6-8490-19A097E544D0}">
      <dgm:prSet/>
      <dgm:spPr/>
      <dgm:t>
        <a:bodyPr/>
        <a:lstStyle/>
        <a:p>
          <a:endParaRPr lang="en-US"/>
        </a:p>
      </dgm:t>
    </dgm:pt>
    <dgm:pt modelId="{C27474F6-DE27-47B8-A04E-7A632E2569DE}" type="sibTrans" cxnId="{E3C8F50B-7719-48F6-8490-19A097E544D0}">
      <dgm:prSet/>
      <dgm:spPr/>
      <dgm:t>
        <a:bodyPr/>
        <a:lstStyle/>
        <a:p>
          <a:endParaRPr lang="en-US"/>
        </a:p>
      </dgm:t>
    </dgm:pt>
    <dgm:pt modelId="{1CF318FF-1C3B-4E84-BA02-395D517F979F}">
      <dgm:prSet phldrT="[Text]" custT="1"/>
      <dgm:spPr/>
      <dgm:t>
        <a:bodyPr/>
        <a:lstStyle/>
        <a:p>
          <a:r>
            <a:rPr lang="en-US" sz="1600" dirty="0" smtClean="0"/>
            <a:t>If spread in 2 / more municipalities </a:t>
          </a:r>
          <a:endParaRPr lang="en-US" sz="1600" dirty="0"/>
        </a:p>
      </dgm:t>
    </dgm:pt>
    <dgm:pt modelId="{A8F13585-BB48-4134-9D37-04BCCB417659}" type="parTrans" cxnId="{C87C4FAE-1941-427C-81E0-67DEB9A729E8}">
      <dgm:prSet/>
      <dgm:spPr/>
      <dgm:t>
        <a:bodyPr/>
        <a:lstStyle/>
        <a:p>
          <a:endParaRPr lang="en-US"/>
        </a:p>
      </dgm:t>
    </dgm:pt>
    <dgm:pt modelId="{6EA4005C-8100-48D6-8E17-F1543FFDD3AE}" type="sibTrans" cxnId="{C87C4FAE-1941-427C-81E0-67DEB9A729E8}">
      <dgm:prSet/>
      <dgm:spPr/>
      <dgm:t>
        <a:bodyPr/>
        <a:lstStyle/>
        <a:p>
          <a:endParaRPr lang="en-US"/>
        </a:p>
      </dgm:t>
    </dgm:pt>
    <dgm:pt modelId="{A820F71C-6ECD-4623-B7E6-6CBD547C2725}">
      <dgm:prSet phldrT="[Text]" custT="1"/>
      <dgm:spPr/>
      <dgm:t>
        <a:bodyPr/>
        <a:lstStyle/>
        <a:p>
          <a:r>
            <a:rPr lang="en-US" sz="2000" smtClean="0"/>
            <a:t>40l </a:t>
          </a:r>
          <a:r>
            <a:rPr lang="en-US" sz="2000" dirty="0" smtClean="0"/>
            <a:t>/ &gt;</a:t>
          </a:r>
          <a:endParaRPr lang="en-US" sz="2000" dirty="0"/>
        </a:p>
      </dgm:t>
    </dgm:pt>
    <dgm:pt modelId="{3DB934A4-D01D-4B34-83E6-F695240AF999}" type="parTrans" cxnId="{84996115-9CF7-4582-B680-F97965F38911}">
      <dgm:prSet/>
      <dgm:spPr/>
      <dgm:t>
        <a:bodyPr/>
        <a:lstStyle/>
        <a:p>
          <a:endParaRPr lang="en-US"/>
        </a:p>
      </dgm:t>
    </dgm:pt>
    <dgm:pt modelId="{8354A24D-988B-456B-B2DB-B75B4C23C38A}" type="sibTrans" cxnId="{84996115-9CF7-4582-B680-F97965F38911}">
      <dgm:prSet/>
      <dgm:spPr/>
      <dgm:t>
        <a:bodyPr/>
        <a:lstStyle/>
        <a:p>
          <a:endParaRPr lang="en-US"/>
        </a:p>
      </dgm:t>
    </dgm:pt>
    <dgm:pt modelId="{DEE463E5-961F-42FA-BDC5-B8981E9F2A65}">
      <dgm:prSet phldrT="[Text]" custT="1"/>
      <dgm:spPr/>
      <dgm:t>
        <a:bodyPr/>
        <a:lstStyle/>
        <a:p>
          <a:r>
            <a:rPr lang="en-US" sz="2000" smtClean="0"/>
            <a:t>10l </a:t>
          </a:r>
          <a:r>
            <a:rPr lang="en-US" sz="2000" dirty="0" smtClean="0"/>
            <a:t>/&gt;</a:t>
          </a:r>
          <a:endParaRPr lang="en-US" sz="2000" dirty="0"/>
        </a:p>
      </dgm:t>
    </dgm:pt>
    <dgm:pt modelId="{E89B7CBB-1DC7-4CD1-8EA0-767822FD7DC4}" type="parTrans" cxnId="{8BEE0A3A-F8A7-46C0-872A-441866EA243D}">
      <dgm:prSet/>
      <dgm:spPr/>
      <dgm:t>
        <a:bodyPr/>
        <a:lstStyle/>
        <a:p>
          <a:endParaRPr lang="en-US"/>
        </a:p>
      </dgm:t>
    </dgm:pt>
    <dgm:pt modelId="{19B43917-12B0-4479-97C5-5E84170669A0}" type="sibTrans" cxnId="{8BEE0A3A-F8A7-46C0-872A-441866EA243D}">
      <dgm:prSet/>
      <dgm:spPr/>
      <dgm:t>
        <a:bodyPr/>
        <a:lstStyle/>
        <a:p>
          <a:endParaRPr lang="en-US"/>
        </a:p>
      </dgm:t>
    </dgm:pt>
    <dgm:pt modelId="{20BF8E11-A3BC-43B0-972D-DF9EEF884152}" type="pres">
      <dgm:prSet presAssocID="{A5AC9CBD-7657-422D-AB76-F390447F08D7}" presName="compositeShape" presStyleCnt="0">
        <dgm:presLayoutVars>
          <dgm:dir/>
          <dgm:resizeHandles/>
        </dgm:presLayoutVars>
      </dgm:prSet>
      <dgm:spPr/>
    </dgm:pt>
    <dgm:pt modelId="{E7FCD3F1-CDFF-4927-8CF2-E4E68C531C23}" type="pres">
      <dgm:prSet presAssocID="{A5AC9CBD-7657-422D-AB76-F390447F08D7}" presName="pyramid" presStyleLbl="node1" presStyleIdx="0" presStyleCnt="1"/>
      <dgm:spPr/>
    </dgm:pt>
    <dgm:pt modelId="{85708C54-F438-414D-B455-175584AB3686}" type="pres">
      <dgm:prSet presAssocID="{A5AC9CBD-7657-422D-AB76-F390447F08D7}" presName="theList" presStyleCnt="0"/>
      <dgm:spPr/>
    </dgm:pt>
    <dgm:pt modelId="{A3D4675C-2B1C-4651-A097-BB3A921DDBD0}" type="pres">
      <dgm:prSet presAssocID="{69257142-3422-4215-8523-4E251C283F5D}" presName="aNode" presStyleLbl="fgAcc1" presStyleIdx="0" presStyleCnt="5" custScaleX="156587" custScaleY="1121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0940D-C066-4CC9-AD00-66469DDAC96E}" type="pres">
      <dgm:prSet presAssocID="{69257142-3422-4215-8523-4E251C283F5D}" presName="aSpace" presStyleCnt="0"/>
      <dgm:spPr/>
    </dgm:pt>
    <dgm:pt modelId="{D795941A-BADD-46EF-95D4-60F7DF0C2D0B}" type="pres">
      <dgm:prSet presAssocID="{E333376E-469E-43A6-99FD-B33782E21A53}" presName="aNode" presStyleLbl="fgAcc1" presStyleIdx="1" presStyleCnt="5" custScaleX="156587" custScaleY="1121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9AC881-9326-44EA-BDB8-B7AC44E8CD7C}" type="pres">
      <dgm:prSet presAssocID="{E333376E-469E-43A6-99FD-B33782E21A53}" presName="aSpace" presStyleCnt="0"/>
      <dgm:spPr/>
    </dgm:pt>
    <dgm:pt modelId="{AF529E1C-2D79-4A37-8044-0C045AB47406}" type="pres">
      <dgm:prSet presAssocID="{AD51439F-0C4F-486E-B590-E0322A46D6B0}" presName="aNode" presStyleLbl="fgAcc1" presStyleIdx="2" presStyleCnt="5" custScaleX="156587" custScaleY="1121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7FCD2-EB60-463F-98E1-01B763622AAE}" type="pres">
      <dgm:prSet presAssocID="{AD51439F-0C4F-486E-B590-E0322A46D6B0}" presName="aSpace" presStyleCnt="0"/>
      <dgm:spPr/>
    </dgm:pt>
    <dgm:pt modelId="{A80637DC-5E05-47D8-9EA6-6AC0E84C1AFA}" type="pres">
      <dgm:prSet presAssocID="{02A4EAD7-E271-4A13-B4EB-D7E6573F0258}" presName="aNode" presStyleLbl="fgAcc1" presStyleIdx="3" presStyleCnt="5" custScaleX="156587" custScaleY="1121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7246D-BA41-4281-AD25-C7F76D5A1DC3}" type="pres">
      <dgm:prSet presAssocID="{02A4EAD7-E271-4A13-B4EB-D7E6573F0258}" presName="aSpace" presStyleCnt="0"/>
      <dgm:spPr/>
    </dgm:pt>
    <dgm:pt modelId="{F8E2D7B7-CFAD-4F39-B016-A9BA4E7ECC95}" type="pres">
      <dgm:prSet presAssocID="{F698D173-3883-40BD-AB1B-258C15621229}" presName="aNode" presStyleLbl="fgAcc1" presStyleIdx="4" presStyleCnt="5" custScaleX="156587" custScaleY="1121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D3CBE-9F24-4886-BBB5-5985AF06D4A2}" type="pres">
      <dgm:prSet presAssocID="{F698D173-3883-40BD-AB1B-258C15621229}" presName="aSpace" presStyleCnt="0"/>
      <dgm:spPr/>
    </dgm:pt>
  </dgm:ptLst>
  <dgm:cxnLst>
    <dgm:cxn modelId="{89204F62-BCAC-46B8-9626-BBA5A14C16C3}" type="presOf" srcId="{DEE463E5-961F-42FA-BDC5-B8981E9F2A65}" destId="{AF529E1C-2D79-4A37-8044-0C045AB47406}" srcOrd="0" destOrd="1" presId="urn:microsoft.com/office/officeart/2005/8/layout/pyramid2"/>
    <dgm:cxn modelId="{4A17E4BA-2107-4306-B4BB-31E68F32DC6B}" type="presOf" srcId="{9BDEEB5D-8C81-4CA8-A854-3A8335FCE8FF}" destId="{A3D4675C-2B1C-4651-A097-BB3A921DDBD0}" srcOrd="0" destOrd="1" presId="urn:microsoft.com/office/officeart/2005/8/layout/pyramid2"/>
    <dgm:cxn modelId="{57E58BEC-5CAD-4D85-A7A8-08873D6B1BCD}" type="presOf" srcId="{F698D173-3883-40BD-AB1B-258C15621229}" destId="{F8E2D7B7-CFAD-4F39-B016-A9BA4E7ECC95}" srcOrd="0" destOrd="0" presId="urn:microsoft.com/office/officeart/2005/8/layout/pyramid2"/>
    <dgm:cxn modelId="{8BEE0A3A-F8A7-46C0-872A-441866EA243D}" srcId="{AD51439F-0C4F-486E-B590-E0322A46D6B0}" destId="{DEE463E5-961F-42FA-BDC5-B8981E9F2A65}" srcOrd="0" destOrd="0" parTransId="{E89B7CBB-1DC7-4CD1-8EA0-767822FD7DC4}" sibTransId="{19B43917-12B0-4479-97C5-5E84170669A0}"/>
    <dgm:cxn modelId="{E3C8F50B-7719-48F6-8490-19A097E544D0}" srcId="{A5AC9CBD-7657-422D-AB76-F390447F08D7}" destId="{02A4EAD7-E271-4A13-B4EB-D7E6573F0258}" srcOrd="3" destOrd="0" parTransId="{547F44D7-E9F3-4065-85A7-2654023B7792}" sibTransId="{C27474F6-DE27-47B8-A04E-7A632E2569DE}"/>
    <dgm:cxn modelId="{8FE0B491-FD5B-4349-8914-C1B611E9DD68}" srcId="{A5AC9CBD-7657-422D-AB76-F390447F08D7}" destId="{69257142-3422-4215-8523-4E251C283F5D}" srcOrd="0" destOrd="0" parTransId="{055286BC-5DB8-413E-B1CE-711C5B17A35A}" sibTransId="{FF7790FC-A60F-4B2F-AC45-CF0F0F86E484}"/>
    <dgm:cxn modelId="{D643A66E-6BE6-4807-B4E8-BB4ED61200E1}" type="presOf" srcId="{A820F71C-6ECD-4623-B7E6-6CBD547C2725}" destId="{D795941A-BADD-46EF-95D4-60F7DF0C2D0B}" srcOrd="0" destOrd="1" presId="urn:microsoft.com/office/officeart/2005/8/layout/pyramid2"/>
    <dgm:cxn modelId="{7B127BB6-A3CC-421F-92D7-DC0CE699F735}" type="presOf" srcId="{69257142-3422-4215-8523-4E251C283F5D}" destId="{A3D4675C-2B1C-4651-A097-BB3A921DDBD0}" srcOrd="0" destOrd="0" presId="urn:microsoft.com/office/officeart/2005/8/layout/pyramid2"/>
    <dgm:cxn modelId="{A90A9527-EC73-4A07-8AAB-7B507FF58DD1}" srcId="{A5AC9CBD-7657-422D-AB76-F390447F08D7}" destId="{AD51439F-0C4F-486E-B590-E0322A46D6B0}" srcOrd="2" destOrd="0" parTransId="{73E56A95-68C1-4BF9-911E-DAC8833AEEBC}" sibTransId="{3F507553-116B-4DE3-8DB6-3A06B1C9B0B7}"/>
    <dgm:cxn modelId="{43C5CE8A-7B60-4800-924B-845AE8340479}" type="presOf" srcId="{1CF318FF-1C3B-4E84-BA02-395D517F979F}" destId="{A80637DC-5E05-47D8-9EA6-6AC0E84C1AFA}" srcOrd="0" destOrd="1" presId="urn:microsoft.com/office/officeart/2005/8/layout/pyramid2"/>
    <dgm:cxn modelId="{F9F55C64-D41E-400A-8EC2-9C3686E83E67}" srcId="{A5AC9CBD-7657-422D-AB76-F390447F08D7}" destId="{E333376E-469E-43A6-99FD-B33782E21A53}" srcOrd="1" destOrd="0" parTransId="{39D5C174-45D8-4BCE-8C75-F2610E745A7E}" sibTransId="{096A9107-6E1A-4012-A6BC-04589E483EE8}"/>
    <dgm:cxn modelId="{3273BCA7-65A0-4367-8A7D-750A270E37B9}" type="presOf" srcId="{02A4EAD7-E271-4A13-B4EB-D7E6573F0258}" destId="{A80637DC-5E05-47D8-9EA6-6AC0E84C1AFA}" srcOrd="0" destOrd="0" presId="urn:microsoft.com/office/officeart/2005/8/layout/pyramid2"/>
    <dgm:cxn modelId="{3E285A99-24D5-4581-AE5E-805304851137}" type="presOf" srcId="{AD51439F-0C4F-486E-B590-E0322A46D6B0}" destId="{AF529E1C-2D79-4A37-8044-0C045AB47406}" srcOrd="0" destOrd="0" presId="urn:microsoft.com/office/officeart/2005/8/layout/pyramid2"/>
    <dgm:cxn modelId="{3FF33E1B-9E93-4DAC-AD77-0E4A80195C5B}" srcId="{69257142-3422-4215-8523-4E251C283F5D}" destId="{9BDEEB5D-8C81-4CA8-A854-3A8335FCE8FF}" srcOrd="0" destOrd="0" parTransId="{C4EFC7D4-1CFD-49F7-AC96-725C2B54120B}" sibTransId="{F9091EC4-2CA4-44A9-A20C-65B07715177E}"/>
    <dgm:cxn modelId="{9959DB81-58B1-4A96-A345-595DBD34DD3C}" type="presOf" srcId="{E333376E-469E-43A6-99FD-B33782E21A53}" destId="{D795941A-BADD-46EF-95D4-60F7DF0C2D0B}" srcOrd="0" destOrd="0" presId="urn:microsoft.com/office/officeart/2005/8/layout/pyramid2"/>
    <dgm:cxn modelId="{84996115-9CF7-4582-B680-F97965F38911}" srcId="{E333376E-469E-43A6-99FD-B33782E21A53}" destId="{A820F71C-6ECD-4623-B7E6-6CBD547C2725}" srcOrd="0" destOrd="0" parTransId="{3DB934A4-D01D-4B34-83E6-F695240AF999}" sibTransId="{8354A24D-988B-456B-B2DB-B75B4C23C38A}"/>
    <dgm:cxn modelId="{C87C4FAE-1941-427C-81E0-67DEB9A729E8}" srcId="{02A4EAD7-E271-4A13-B4EB-D7E6573F0258}" destId="{1CF318FF-1C3B-4E84-BA02-395D517F979F}" srcOrd="0" destOrd="0" parTransId="{A8F13585-BB48-4134-9D37-04BCCB417659}" sibTransId="{6EA4005C-8100-48D6-8E17-F1543FFDD3AE}"/>
    <dgm:cxn modelId="{56AA0969-0111-4606-8F30-B1369276950E}" srcId="{A5AC9CBD-7657-422D-AB76-F390447F08D7}" destId="{F698D173-3883-40BD-AB1B-258C15621229}" srcOrd="4" destOrd="0" parTransId="{BDB688BC-9340-4FD6-9692-374CD40D34AA}" sibTransId="{29C6BBC7-266D-4A43-AE92-826912EDB72B}"/>
    <dgm:cxn modelId="{15CAACB0-0E66-4FC1-B04D-8CB4862887BD}" type="presOf" srcId="{A5AC9CBD-7657-422D-AB76-F390447F08D7}" destId="{20BF8E11-A3BC-43B0-972D-DF9EEF884152}" srcOrd="0" destOrd="0" presId="urn:microsoft.com/office/officeart/2005/8/layout/pyramid2"/>
    <dgm:cxn modelId="{B508BB5E-1279-465B-9856-6326F4BFC2A8}" type="presParOf" srcId="{20BF8E11-A3BC-43B0-972D-DF9EEF884152}" destId="{E7FCD3F1-CDFF-4927-8CF2-E4E68C531C23}" srcOrd="0" destOrd="0" presId="urn:microsoft.com/office/officeart/2005/8/layout/pyramid2"/>
    <dgm:cxn modelId="{3CE726F8-482F-429E-A2B6-C5C1A62264D7}" type="presParOf" srcId="{20BF8E11-A3BC-43B0-972D-DF9EEF884152}" destId="{85708C54-F438-414D-B455-175584AB3686}" srcOrd="1" destOrd="0" presId="urn:microsoft.com/office/officeart/2005/8/layout/pyramid2"/>
    <dgm:cxn modelId="{F6061AF9-970B-4FFD-9DE6-3BD9337D19C3}" type="presParOf" srcId="{85708C54-F438-414D-B455-175584AB3686}" destId="{A3D4675C-2B1C-4651-A097-BB3A921DDBD0}" srcOrd="0" destOrd="0" presId="urn:microsoft.com/office/officeart/2005/8/layout/pyramid2"/>
    <dgm:cxn modelId="{33B2C5CF-040E-4A5C-98E6-FF1E3BFDFF54}" type="presParOf" srcId="{85708C54-F438-414D-B455-175584AB3686}" destId="{2980940D-C066-4CC9-AD00-66469DDAC96E}" srcOrd="1" destOrd="0" presId="urn:microsoft.com/office/officeart/2005/8/layout/pyramid2"/>
    <dgm:cxn modelId="{FEF76437-12B7-447F-A4DB-4CECE3BDFDB3}" type="presParOf" srcId="{85708C54-F438-414D-B455-175584AB3686}" destId="{D795941A-BADD-46EF-95D4-60F7DF0C2D0B}" srcOrd="2" destOrd="0" presId="urn:microsoft.com/office/officeart/2005/8/layout/pyramid2"/>
    <dgm:cxn modelId="{F1CFF0E2-4D8F-4075-BADD-349AC03C99C2}" type="presParOf" srcId="{85708C54-F438-414D-B455-175584AB3686}" destId="{EC9AC881-9326-44EA-BDB8-B7AC44E8CD7C}" srcOrd="3" destOrd="0" presId="urn:microsoft.com/office/officeart/2005/8/layout/pyramid2"/>
    <dgm:cxn modelId="{222757F5-98CA-4416-A947-C0B69547A018}" type="presParOf" srcId="{85708C54-F438-414D-B455-175584AB3686}" destId="{AF529E1C-2D79-4A37-8044-0C045AB47406}" srcOrd="4" destOrd="0" presId="urn:microsoft.com/office/officeart/2005/8/layout/pyramid2"/>
    <dgm:cxn modelId="{243DFE21-F7D8-4939-A124-8D82358E4384}" type="presParOf" srcId="{85708C54-F438-414D-B455-175584AB3686}" destId="{FC27FCD2-EB60-463F-98E1-01B763622AAE}" srcOrd="5" destOrd="0" presId="urn:microsoft.com/office/officeart/2005/8/layout/pyramid2"/>
    <dgm:cxn modelId="{A25955E6-0C2E-4DBC-9FC3-9F586BC0044D}" type="presParOf" srcId="{85708C54-F438-414D-B455-175584AB3686}" destId="{A80637DC-5E05-47D8-9EA6-6AC0E84C1AFA}" srcOrd="6" destOrd="0" presId="urn:microsoft.com/office/officeart/2005/8/layout/pyramid2"/>
    <dgm:cxn modelId="{D87351B4-D4DB-408C-9CFF-9F751AFB02CA}" type="presParOf" srcId="{85708C54-F438-414D-B455-175584AB3686}" destId="{E707246D-BA41-4281-AD25-C7F76D5A1DC3}" srcOrd="7" destOrd="0" presId="urn:microsoft.com/office/officeart/2005/8/layout/pyramid2"/>
    <dgm:cxn modelId="{94FDFCA8-ED33-4A16-A22D-A79BD7F953A1}" type="presParOf" srcId="{85708C54-F438-414D-B455-175584AB3686}" destId="{F8E2D7B7-CFAD-4F39-B016-A9BA4E7ECC95}" srcOrd="8" destOrd="0" presId="urn:microsoft.com/office/officeart/2005/8/layout/pyramid2"/>
    <dgm:cxn modelId="{D2DC6959-0D2D-41F6-B7F6-3E1AEE2E6F3E}" type="presParOf" srcId="{85708C54-F438-414D-B455-175584AB3686}" destId="{85AD3CBE-9F24-4886-BBB5-5985AF06D4A2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D033DC8-B36C-4454-9D0E-BEF05F2184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DE5173-3706-4AA3-A2C9-E56503AE9D66}">
      <dgm:prSet phldrT="[Text]"/>
      <dgm:spPr/>
      <dgm:t>
        <a:bodyPr/>
        <a:lstStyle/>
        <a:p>
          <a:r>
            <a:rPr lang="en-US" dirty="0"/>
            <a:t>Urban area</a:t>
          </a:r>
        </a:p>
      </dgm:t>
    </dgm:pt>
    <dgm:pt modelId="{B94E990B-2430-4C6F-8A7A-A585347B9177}" type="parTrans" cxnId="{874D33F2-49F6-4826-8DFE-8623EBD1AD84}">
      <dgm:prSet/>
      <dgm:spPr/>
      <dgm:t>
        <a:bodyPr/>
        <a:lstStyle/>
        <a:p>
          <a:endParaRPr lang="en-US"/>
        </a:p>
      </dgm:t>
    </dgm:pt>
    <dgm:pt modelId="{85489385-BAC1-4D69-BF73-9364E4998165}" type="sibTrans" cxnId="{874D33F2-49F6-4826-8DFE-8623EBD1AD84}">
      <dgm:prSet/>
      <dgm:spPr/>
      <dgm:t>
        <a:bodyPr/>
        <a:lstStyle/>
        <a:p>
          <a:endParaRPr lang="en-US"/>
        </a:p>
      </dgm:t>
    </dgm:pt>
    <dgm:pt modelId="{3FF0D0BC-C187-4D0B-866E-860575818084}">
      <dgm:prSet phldrT="[Text]" custT="1"/>
      <dgm:spPr/>
      <dgm:t>
        <a:bodyPr/>
        <a:lstStyle/>
        <a:p>
          <a:r>
            <a:rPr lang="en-US" sz="3600" dirty="0"/>
            <a:t>Statutory towns</a:t>
          </a:r>
        </a:p>
      </dgm:t>
    </dgm:pt>
    <dgm:pt modelId="{99F6EDC2-EF3F-429B-9EE6-604E352EA348}" type="parTrans" cxnId="{B9725BD5-6953-4CDF-A3BB-A6AD99D977BC}">
      <dgm:prSet/>
      <dgm:spPr/>
      <dgm:t>
        <a:bodyPr/>
        <a:lstStyle/>
        <a:p>
          <a:endParaRPr lang="en-US"/>
        </a:p>
      </dgm:t>
    </dgm:pt>
    <dgm:pt modelId="{55D13F83-801A-4C3B-8CF2-E6176102C71E}" type="sibTrans" cxnId="{B9725BD5-6953-4CDF-A3BB-A6AD99D977BC}">
      <dgm:prSet/>
      <dgm:spPr/>
      <dgm:t>
        <a:bodyPr/>
        <a:lstStyle/>
        <a:p>
          <a:endParaRPr lang="en-US"/>
        </a:p>
      </dgm:t>
    </dgm:pt>
    <dgm:pt modelId="{32410357-F583-4295-A590-5E2772251EFA}">
      <dgm:prSet phldrT="[Text]" custT="1"/>
      <dgm:spPr/>
      <dgm:t>
        <a:bodyPr/>
        <a:lstStyle/>
        <a:p>
          <a:r>
            <a:rPr lang="en-US" sz="3600" dirty="0"/>
            <a:t>Census towns</a:t>
          </a:r>
        </a:p>
      </dgm:t>
    </dgm:pt>
    <dgm:pt modelId="{9DAC0AC3-9A17-44E0-9501-C226B7248186}" type="parTrans" cxnId="{AE67C359-CA90-4CDD-B4D2-551EE3256876}">
      <dgm:prSet/>
      <dgm:spPr/>
      <dgm:t>
        <a:bodyPr/>
        <a:lstStyle/>
        <a:p>
          <a:endParaRPr lang="en-US"/>
        </a:p>
      </dgm:t>
    </dgm:pt>
    <dgm:pt modelId="{7CC73A2D-23EC-47FF-96D4-0D0ED01CD3AA}" type="sibTrans" cxnId="{AE67C359-CA90-4CDD-B4D2-551EE3256876}">
      <dgm:prSet/>
      <dgm:spPr/>
      <dgm:t>
        <a:bodyPr/>
        <a:lstStyle/>
        <a:p>
          <a:endParaRPr lang="en-US"/>
        </a:p>
      </dgm:t>
    </dgm:pt>
    <dgm:pt modelId="{482326E0-BC79-4541-93F3-3DD606DE273B}">
      <dgm:prSet phldrT="[Text]" custT="1"/>
      <dgm:spPr/>
      <dgm:t>
        <a:bodyPr/>
        <a:lstStyle/>
        <a:p>
          <a:r>
            <a:rPr lang="en-US" sz="3600" dirty="0"/>
            <a:t>Outgrowths</a:t>
          </a:r>
        </a:p>
      </dgm:t>
    </dgm:pt>
    <dgm:pt modelId="{25E39888-B8F6-4112-B21E-D76D5D0D0B86}" type="parTrans" cxnId="{372DB7E0-8E4E-48F2-975A-98FD6F91C8FB}">
      <dgm:prSet/>
      <dgm:spPr/>
      <dgm:t>
        <a:bodyPr/>
        <a:lstStyle/>
        <a:p>
          <a:endParaRPr lang="en-US"/>
        </a:p>
      </dgm:t>
    </dgm:pt>
    <dgm:pt modelId="{108C548C-33CB-40D8-BB58-3120DDF41A5B}" type="sibTrans" cxnId="{372DB7E0-8E4E-48F2-975A-98FD6F91C8FB}">
      <dgm:prSet/>
      <dgm:spPr/>
      <dgm:t>
        <a:bodyPr/>
        <a:lstStyle/>
        <a:p>
          <a:endParaRPr lang="en-US"/>
        </a:p>
      </dgm:t>
    </dgm:pt>
    <dgm:pt modelId="{29359346-1C21-4528-A3D6-80DFFCB0920B}">
      <dgm:prSet phldrT="[Text]"/>
      <dgm:spPr/>
      <dgm:t>
        <a:bodyPr/>
        <a:lstStyle/>
        <a:p>
          <a:r>
            <a:rPr lang="en-US" dirty="0"/>
            <a:t>municipality,  corporation,  cantonment  board  or notified town area committee, etc. (</a:t>
          </a:r>
          <a:r>
            <a:rPr lang="en-US" dirty="0" smtClean="0"/>
            <a:t>4041+)</a:t>
          </a:r>
          <a:endParaRPr lang="en-US" dirty="0"/>
        </a:p>
      </dgm:t>
    </dgm:pt>
    <dgm:pt modelId="{B0BDB10E-05C3-4E7B-AEBD-32BE305DD32C}" type="parTrans" cxnId="{E0FBA0FC-CDDF-4A67-9264-A65E8ED25469}">
      <dgm:prSet/>
      <dgm:spPr/>
      <dgm:t>
        <a:bodyPr/>
        <a:lstStyle/>
        <a:p>
          <a:endParaRPr lang="en-US"/>
        </a:p>
      </dgm:t>
    </dgm:pt>
    <dgm:pt modelId="{4439C6AF-FF87-4C13-ADFE-D0D087C79ACA}" type="sibTrans" cxnId="{E0FBA0FC-CDDF-4A67-9264-A65E8ED25469}">
      <dgm:prSet/>
      <dgm:spPr/>
      <dgm:t>
        <a:bodyPr/>
        <a:lstStyle/>
        <a:p>
          <a:endParaRPr lang="en-US"/>
        </a:p>
      </dgm:t>
    </dgm:pt>
    <dgm:pt modelId="{913026D4-888A-4D40-8A5D-F368A1D0B6AA}">
      <dgm:prSet phldrT="[Text]"/>
      <dgm:spPr/>
      <dgm:t>
        <a:bodyPr/>
        <a:lstStyle/>
        <a:p>
          <a:r>
            <a:rPr lang="en-US" dirty="0"/>
            <a:t>Min 5k people; min.75% engaged in non-</a:t>
          </a:r>
          <a:r>
            <a:rPr lang="en-US" dirty="0" err="1"/>
            <a:t>agro</a:t>
          </a:r>
          <a:r>
            <a:rPr lang="en-US" dirty="0"/>
            <a:t>; Min. density: 400/</a:t>
          </a:r>
          <a:r>
            <a:rPr lang="en-US" dirty="0" err="1"/>
            <a:t>sqkm</a:t>
          </a:r>
          <a:r>
            <a:rPr lang="en-US" dirty="0"/>
            <a:t> </a:t>
          </a:r>
          <a:r>
            <a:rPr lang="en-US"/>
            <a:t>(</a:t>
          </a:r>
          <a:r>
            <a:rPr lang="en-US" smtClean="0"/>
            <a:t>3892+ </a:t>
          </a:r>
          <a:r>
            <a:rPr lang="en-US" dirty="0"/>
            <a:t>census towns)</a:t>
          </a:r>
        </a:p>
      </dgm:t>
    </dgm:pt>
    <dgm:pt modelId="{F9DE6ACE-485C-40DF-AC3F-6C6090E45268}" type="parTrans" cxnId="{C0EAD4B4-B449-4E4D-B52C-ACB6398469F4}">
      <dgm:prSet/>
      <dgm:spPr/>
      <dgm:t>
        <a:bodyPr/>
        <a:lstStyle/>
        <a:p>
          <a:endParaRPr lang="en-US"/>
        </a:p>
      </dgm:t>
    </dgm:pt>
    <dgm:pt modelId="{02F64894-7DAF-4028-9657-69550F99E76F}" type="sibTrans" cxnId="{C0EAD4B4-B449-4E4D-B52C-ACB6398469F4}">
      <dgm:prSet/>
      <dgm:spPr/>
      <dgm:t>
        <a:bodyPr/>
        <a:lstStyle/>
        <a:p>
          <a:endParaRPr lang="en-US"/>
        </a:p>
      </dgm:t>
    </dgm:pt>
    <dgm:pt modelId="{CA0B19C9-4D06-414B-859B-66DE0B8D15B1}">
      <dgm:prSet phldrT="[Text]"/>
      <dgm:spPr/>
      <dgm:t>
        <a:bodyPr/>
        <a:lstStyle/>
        <a:p>
          <a:r>
            <a:rPr lang="en-US" dirty="0"/>
            <a:t>Railway colony, </a:t>
          </a:r>
          <a:r>
            <a:rPr lang="en-US" dirty="0" err="1"/>
            <a:t>uni.campus</a:t>
          </a:r>
          <a:r>
            <a:rPr lang="en-US" dirty="0"/>
            <a:t> etc.</a:t>
          </a:r>
          <a:br>
            <a:rPr lang="en-US" dirty="0"/>
          </a:br>
          <a:r>
            <a:rPr lang="en-US" dirty="0"/>
            <a:t>wherein Electricity, post-office, bank etc. available</a:t>
          </a:r>
        </a:p>
      </dgm:t>
    </dgm:pt>
    <dgm:pt modelId="{EC5AC86F-D583-41EE-A87D-2DC68E18BEBB}" type="parTrans" cxnId="{DEEA8113-4F4D-4641-BFEC-BCAD9B353E59}">
      <dgm:prSet/>
      <dgm:spPr/>
      <dgm:t>
        <a:bodyPr/>
        <a:lstStyle/>
        <a:p>
          <a:endParaRPr lang="en-US"/>
        </a:p>
      </dgm:t>
    </dgm:pt>
    <dgm:pt modelId="{2FE3C889-1645-4022-9BA5-7488B33C4C2D}" type="sibTrans" cxnId="{DEEA8113-4F4D-4641-BFEC-BCAD9B353E59}">
      <dgm:prSet/>
      <dgm:spPr/>
      <dgm:t>
        <a:bodyPr/>
        <a:lstStyle/>
        <a:p>
          <a:endParaRPr lang="en-US"/>
        </a:p>
      </dgm:t>
    </dgm:pt>
    <dgm:pt modelId="{380DBE13-C50C-43E6-8283-98318D2031FA}" type="pres">
      <dgm:prSet presAssocID="{8D033DC8-B36C-4454-9D0E-BEF05F2184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FEA3DB-9153-44CA-96FD-4C2EA277E5D8}" type="pres">
      <dgm:prSet presAssocID="{69DE5173-3706-4AA3-A2C9-E56503AE9D66}" presName="root1" presStyleCnt="0"/>
      <dgm:spPr/>
    </dgm:pt>
    <dgm:pt modelId="{427911F8-EA6E-41A3-B01A-2D03EBA85DB8}" type="pres">
      <dgm:prSet presAssocID="{69DE5173-3706-4AA3-A2C9-E56503AE9D66}" presName="LevelOneTextNode" presStyleLbl="node0" presStyleIdx="0" presStyleCnt="1" custScaleY="1157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1343CB-D9EB-4019-B401-1ECE63ACA298}" type="pres">
      <dgm:prSet presAssocID="{69DE5173-3706-4AA3-A2C9-E56503AE9D66}" presName="level2hierChild" presStyleCnt="0"/>
      <dgm:spPr/>
    </dgm:pt>
    <dgm:pt modelId="{56237F49-63F4-4423-A08C-26949E529776}" type="pres">
      <dgm:prSet presAssocID="{99F6EDC2-EF3F-429B-9EE6-604E352EA34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CE1996EC-0403-4208-920C-00624E026239}" type="pres">
      <dgm:prSet presAssocID="{99F6EDC2-EF3F-429B-9EE6-604E352EA34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44AC674E-86AF-4E67-923A-38C0D6193986}" type="pres">
      <dgm:prSet presAssocID="{3FF0D0BC-C187-4D0B-866E-860575818084}" presName="root2" presStyleCnt="0"/>
      <dgm:spPr/>
    </dgm:pt>
    <dgm:pt modelId="{FF603F2C-E303-4DD8-B39D-1A0257EB62D4}" type="pres">
      <dgm:prSet presAssocID="{3FF0D0BC-C187-4D0B-866E-860575818084}" presName="LevelTwoTextNode" presStyleLbl="node2" presStyleIdx="0" presStyleCnt="3" custScaleX="67240" custScaleY="171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B615DB-A946-4B49-AAE5-842D65047784}" type="pres">
      <dgm:prSet presAssocID="{3FF0D0BC-C187-4D0B-866E-860575818084}" presName="level3hierChild" presStyleCnt="0"/>
      <dgm:spPr/>
    </dgm:pt>
    <dgm:pt modelId="{1CEF1329-CD32-44DB-B13E-2E2AB95D72CB}" type="pres">
      <dgm:prSet presAssocID="{B0BDB10E-05C3-4E7B-AEBD-32BE305DD32C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46036F83-E2A7-4976-812F-D6068D5F28FC}" type="pres">
      <dgm:prSet presAssocID="{B0BDB10E-05C3-4E7B-AEBD-32BE305DD32C}" presName="connTx" presStyleLbl="parChTrans1D3" presStyleIdx="0" presStyleCnt="3"/>
      <dgm:spPr/>
      <dgm:t>
        <a:bodyPr/>
        <a:lstStyle/>
        <a:p>
          <a:endParaRPr lang="en-US"/>
        </a:p>
      </dgm:t>
    </dgm:pt>
    <dgm:pt modelId="{0F39D827-9EFD-43F8-87A8-3A4BB460E678}" type="pres">
      <dgm:prSet presAssocID="{29359346-1C21-4528-A3D6-80DFFCB0920B}" presName="root2" presStyleCnt="0"/>
      <dgm:spPr/>
    </dgm:pt>
    <dgm:pt modelId="{4F221126-D6AC-4BA7-92BB-C1DFA4584E65}" type="pres">
      <dgm:prSet presAssocID="{29359346-1C21-4528-A3D6-80DFFCB0920B}" presName="LevelTwoTextNode" presStyleLbl="node3" presStyleIdx="0" presStyleCnt="3" custScaleX="142870" custScaleY="171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231C29-62E0-4A27-A9FC-1365D8F3A056}" type="pres">
      <dgm:prSet presAssocID="{29359346-1C21-4528-A3D6-80DFFCB0920B}" presName="level3hierChild" presStyleCnt="0"/>
      <dgm:spPr/>
    </dgm:pt>
    <dgm:pt modelId="{772F0666-DA39-4B85-B679-1078B9E3DCCE}" type="pres">
      <dgm:prSet presAssocID="{9DAC0AC3-9A17-44E0-9501-C226B7248186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67CE0BF4-3CD0-493A-9F73-9165494C6284}" type="pres">
      <dgm:prSet presAssocID="{9DAC0AC3-9A17-44E0-9501-C226B7248186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46CE421-3D88-4A10-87BF-381527E6B8F5}" type="pres">
      <dgm:prSet presAssocID="{32410357-F583-4295-A590-5E2772251EFA}" presName="root2" presStyleCnt="0"/>
      <dgm:spPr/>
    </dgm:pt>
    <dgm:pt modelId="{EA900D80-CA37-4C5F-B950-665B09F348D5}" type="pres">
      <dgm:prSet presAssocID="{32410357-F583-4295-A590-5E2772251EFA}" presName="LevelTwoTextNode" presStyleLbl="node2" presStyleIdx="1" presStyleCnt="3" custScaleX="67240" custScaleY="171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4C03D5-8D57-4AB5-8B7E-48CD78CC5257}" type="pres">
      <dgm:prSet presAssocID="{32410357-F583-4295-A590-5E2772251EFA}" presName="level3hierChild" presStyleCnt="0"/>
      <dgm:spPr/>
    </dgm:pt>
    <dgm:pt modelId="{5C6EDFFF-5AA3-4A51-92B0-1CE4813A540B}" type="pres">
      <dgm:prSet presAssocID="{F9DE6ACE-485C-40DF-AC3F-6C6090E45268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334811F6-3A3E-4630-9117-E48A16C82389}" type="pres">
      <dgm:prSet presAssocID="{F9DE6ACE-485C-40DF-AC3F-6C6090E45268}" presName="connTx" presStyleLbl="parChTrans1D3" presStyleIdx="1" presStyleCnt="3"/>
      <dgm:spPr/>
      <dgm:t>
        <a:bodyPr/>
        <a:lstStyle/>
        <a:p>
          <a:endParaRPr lang="en-US"/>
        </a:p>
      </dgm:t>
    </dgm:pt>
    <dgm:pt modelId="{2E5695D5-85D6-47BA-9655-248F589C4EDC}" type="pres">
      <dgm:prSet presAssocID="{913026D4-888A-4D40-8A5D-F368A1D0B6AA}" presName="root2" presStyleCnt="0"/>
      <dgm:spPr/>
    </dgm:pt>
    <dgm:pt modelId="{56053AE8-CC74-41B6-8D6D-9C8ED33212A1}" type="pres">
      <dgm:prSet presAssocID="{913026D4-888A-4D40-8A5D-F368A1D0B6AA}" presName="LevelTwoTextNode" presStyleLbl="node3" presStyleIdx="1" presStyleCnt="3" custScaleX="142870" custScaleY="171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0D36BE-0D19-4A8F-9AA7-99B0438AE14A}" type="pres">
      <dgm:prSet presAssocID="{913026D4-888A-4D40-8A5D-F368A1D0B6AA}" presName="level3hierChild" presStyleCnt="0"/>
      <dgm:spPr/>
    </dgm:pt>
    <dgm:pt modelId="{21CDDD17-E43E-4FE5-A36D-F48082DF350B}" type="pres">
      <dgm:prSet presAssocID="{25E39888-B8F6-4112-B21E-D76D5D0D0B86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D0BF449F-73D4-432E-AD53-1351CBDB0653}" type="pres">
      <dgm:prSet presAssocID="{25E39888-B8F6-4112-B21E-D76D5D0D0B86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369EE7D-12E5-4B94-BA88-389B3F2BF499}" type="pres">
      <dgm:prSet presAssocID="{482326E0-BC79-4541-93F3-3DD606DE273B}" presName="root2" presStyleCnt="0"/>
      <dgm:spPr/>
    </dgm:pt>
    <dgm:pt modelId="{A4457965-4E01-4B58-98E4-8744395D4AA4}" type="pres">
      <dgm:prSet presAssocID="{482326E0-BC79-4541-93F3-3DD606DE273B}" presName="LevelTwoTextNode" presStyleLbl="node2" presStyleIdx="2" presStyleCnt="3" custScaleX="67240" custScaleY="171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C58C9B-DEAA-4B5A-AAE9-EB18BD1DD83C}" type="pres">
      <dgm:prSet presAssocID="{482326E0-BC79-4541-93F3-3DD606DE273B}" presName="level3hierChild" presStyleCnt="0"/>
      <dgm:spPr/>
    </dgm:pt>
    <dgm:pt modelId="{AC5D7934-BA0B-484C-A4D2-14946B273868}" type="pres">
      <dgm:prSet presAssocID="{EC5AC86F-D583-41EE-A87D-2DC68E18BEBB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2D47479C-F0B4-424B-AA23-980EE3F1490F}" type="pres">
      <dgm:prSet presAssocID="{EC5AC86F-D583-41EE-A87D-2DC68E18BEBB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5CA4875-8328-4472-AD8F-9948E52F4D3A}" type="pres">
      <dgm:prSet presAssocID="{CA0B19C9-4D06-414B-859B-66DE0B8D15B1}" presName="root2" presStyleCnt="0"/>
      <dgm:spPr/>
    </dgm:pt>
    <dgm:pt modelId="{E84062C5-CC86-40C0-9F72-E9EC420E722C}" type="pres">
      <dgm:prSet presAssocID="{CA0B19C9-4D06-414B-859B-66DE0B8D15B1}" presName="LevelTwoTextNode" presStyleLbl="node3" presStyleIdx="2" presStyleCnt="3" custScaleX="142870" custScaleY="171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1133A3-458E-4280-9FCC-C5C1FBAF7818}" type="pres">
      <dgm:prSet presAssocID="{CA0B19C9-4D06-414B-859B-66DE0B8D15B1}" presName="level3hierChild" presStyleCnt="0"/>
      <dgm:spPr/>
    </dgm:pt>
  </dgm:ptLst>
  <dgm:cxnLst>
    <dgm:cxn modelId="{B39C83CA-C8C1-45A2-B9FC-402ED662414C}" type="presOf" srcId="{9DAC0AC3-9A17-44E0-9501-C226B7248186}" destId="{67CE0BF4-3CD0-493A-9F73-9165494C6284}" srcOrd="1" destOrd="0" presId="urn:microsoft.com/office/officeart/2008/layout/HorizontalMultiLevelHierarchy"/>
    <dgm:cxn modelId="{B76B1E82-7591-4E3A-98B6-F2F433F3ACDF}" type="presOf" srcId="{EC5AC86F-D583-41EE-A87D-2DC68E18BEBB}" destId="{AC5D7934-BA0B-484C-A4D2-14946B273868}" srcOrd="0" destOrd="0" presId="urn:microsoft.com/office/officeart/2008/layout/HorizontalMultiLevelHierarchy"/>
    <dgm:cxn modelId="{E0FBA0FC-CDDF-4A67-9264-A65E8ED25469}" srcId="{3FF0D0BC-C187-4D0B-866E-860575818084}" destId="{29359346-1C21-4528-A3D6-80DFFCB0920B}" srcOrd="0" destOrd="0" parTransId="{B0BDB10E-05C3-4E7B-AEBD-32BE305DD32C}" sibTransId="{4439C6AF-FF87-4C13-ADFE-D0D087C79ACA}"/>
    <dgm:cxn modelId="{B9725BD5-6953-4CDF-A3BB-A6AD99D977BC}" srcId="{69DE5173-3706-4AA3-A2C9-E56503AE9D66}" destId="{3FF0D0BC-C187-4D0B-866E-860575818084}" srcOrd="0" destOrd="0" parTransId="{99F6EDC2-EF3F-429B-9EE6-604E352EA348}" sibTransId="{55D13F83-801A-4C3B-8CF2-E6176102C71E}"/>
    <dgm:cxn modelId="{78E5827A-D33C-40C8-BAAE-FE471DEE3A32}" type="presOf" srcId="{32410357-F583-4295-A590-5E2772251EFA}" destId="{EA900D80-CA37-4C5F-B950-665B09F348D5}" srcOrd="0" destOrd="0" presId="urn:microsoft.com/office/officeart/2008/layout/HorizontalMultiLevelHierarchy"/>
    <dgm:cxn modelId="{636BE052-CB1C-4634-9709-221239D503B1}" type="presOf" srcId="{F9DE6ACE-485C-40DF-AC3F-6C6090E45268}" destId="{334811F6-3A3E-4630-9117-E48A16C82389}" srcOrd="1" destOrd="0" presId="urn:microsoft.com/office/officeart/2008/layout/HorizontalMultiLevelHierarchy"/>
    <dgm:cxn modelId="{5001DB55-6E43-47AD-A760-218878D63909}" type="presOf" srcId="{25E39888-B8F6-4112-B21E-D76D5D0D0B86}" destId="{21CDDD17-E43E-4FE5-A36D-F48082DF350B}" srcOrd="0" destOrd="0" presId="urn:microsoft.com/office/officeart/2008/layout/HorizontalMultiLevelHierarchy"/>
    <dgm:cxn modelId="{A2A551D1-AD95-4108-ABCB-9C6BDDA12833}" type="presOf" srcId="{913026D4-888A-4D40-8A5D-F368A1D0B6AA}" destId="{56053AE8-CC74-41B6-8D6D-9C8ED33212A1}" srcOrd="0" destOrd="0" presId="urn:microsoft.com/office/officeart/2008/layout/HorizontalMultiLevelHierarchy"/>
    <dgm:cxn modelId="{649BF60A-FE55-4E0B-9524-3CF2D13FADF3}" type="presOf" srcId="{B0BDB10E-05C3-4E7B-AEBD-32BE305DD32C}" destId="{46036F83-E2A7-4976-812F-D6068D5F28FC}" srcOrd="1" destOrd="0" presId="urn:microsoft.com/office/officeart/2008/layout/HorizontalMultiLevelHierarchy"/>
    <dgm:cxn modelId="{CC49083C-AADD-4D49-8BC4-1D9DAF8E7487}" type="presOf" srcId="{9DAC0AC3-9A17-44E0-9501-C226B7248186}" destId="{772F0666-DA39-4B85-B679-1078B9E3DCCE}" srcOrd="0" destOrd="0" presId="urn:microsoft.com/office/officeart/2008/layout/HorizontalMultiLevelHierarchy"/>
    <dgm:cxn modelId="{E5A05BF8-0C58-4506-AEDD-5154E647CF17}" type="presOf" srcId="{EC5AC86F-D583-41EE-A87D-2DC68E18BEBB}" destId="{2D47479C-F0B4-424B-AA23-980EE3F1490F}" srcOrd="1" destOrd="0" presId="urn:microsoft.com/office/officeart/2008/layout/HorizontalMultiLevelHierarchy"/>
    <dgm:cxn modelId="{53159D31-FC84-49EA-B56C-46578CB7E129}" type="presOf" srcId="{F9DE6ACE-485C-40DF-AC3F-6C6090E45268}" destId="{5C6EDFFF-5AA3-4A51-92B0-1CE4813A540B}" srcOrd="0" destOrd="0" presId="urn:microsoft.com/office/officeart/2008/layout/HorizontalMultiLevelHierarchy"/>
    <dgm:cxn modelId="{324340DA-34C9-4AD0-8978-3D7ED92A8F50}" type="presOf" srcId="{99F6EDC2-EF3F-429B-9EE6-604E352EA348}" destId="{56237F49-63F4-4423-A08C-26949E529776}" srcOrd="0" destOrd="0" presId="urn:microsoft.com/office/officeart/2008/layout/HorizontalMultiLevelHierarchy"/>
    <dgm:cxn modelId="{AFA472BC-7B47-4A91-9770-95102312FDC6}" type="presOf" srcId="{3FF0D0BC-C187-4D0B-866E-860575818084}" destId="{FF603F2C-E303-4DD8-B39D-1A0257EB62D4}" srcOrd="0" destOrd="0" presId="urn:microsoft.com/office/officeart/2008/layout/HorizontalMultiLevelHierarchy"/>
    <dgm:cxn modelId="{3B0CD7C0-2EC6-4C96-85E8-6A9F23ADB164}" type="presOf" srcId="{99F6EDC2-EF3F-429B-9EE6-604E352EA348}" destId="{CE1996EC-0403-4208-920C-00624E026239}" srcOrd="1" destOrd="0" presId="urn:microsoft.com/office/officeart/2008/layout/HorizontalMultiLevelHierarchy"/>
    <dgm:cxn modelId="{DEEA8113-4F4D-4641-BFEC-BCAD9B353E59}" srcId="{482326E0-BC79-4541-93F3-3DD606DE273B}" destId="{CA0B19C9-4D06-414B-859B-66DE0B8D15B1}" srcOrd="0" destOrd="0" parTransId="{EC5AC86F-D583-41EE-A87D-2DC68E18BEBB}" sibTransId="{2FE3C889-1645-4022-9BA5-7488B33C4C2D}"/>
    <dgm:cxn modelId="{C0EAD4B4-B449-4E4D-B52C-ACB6398469F4}" srcId="{32410357-F583-4295-A590-5E2772251EFA}" destId="{913026D4-888A-4D40-8A5D-F368A1D0B6AA}" srcOrd="0" destOrd="0" parTransId="{F9DE6ACE-485C-40DF-AC3F-6C6090E45268}" sibTransId="{02F64894-7DAF-4028-9657-69550F99E76F}"/>
    <dgm:cxn modelId="{07E916C5-162F-4996-8E02-EE8E1820D7A7}" type="presOf" srcId="{69DE5173-3706-4AA3-A2C9-E56503AE9D66}" destId="{427911F8-EA6E-41A3-B01A-2D03EBA85DB8}" srcOrd="0" destOrd="0" presId="urn:microsoft.com/office/officeart/2008/layout/HorizontalMultiLevelHierarchy"/>
    <dgm:cxn modelId="{B0ECD003-568D-44D3-9F75-4B34A62D33A4}" type="presOf" srcId="{482326E0-BC79-4541-93F3-3DD606DE273B}" destId="{A4457965-4E01-4B58-98E4-8744395D4AA4}" srcOrd="0" destOrd="0" presId="urn:microsoft.com/office/officeart/2008/layout/HorizontalMultiLevelHierarchy"/>
    <dgm:cxn modelId="{D55E7471-2A41-4E58-967C-53DAF8FE554F}" type="presOf" srcId="{CA0B19C9-4D06-414B-859B-66DE0B8D15B1}" destId="{E84062C5-CC86-40C0-9F72-E9EC420E722C}" srcOrd="0" destOrd="0" presId="urn:microsoft.com/office/officeart/2008/layout/HorizontalMultiLevelHierarchy"/>
    <dgm:cxn modelId="{372DB7E0-8E4E-48F2-975A-98FD6F91C8FB}" srcId="{69DE5173-3706-4AA3-A2C9-E56503AE9D66}" destId="{482326E0-BC79-4541-93F3-3DD606DE273B}" srcOrd="2" destOrd="0" parTransId="{25E39888-B8F6-4112-B21E-D76D5D0D0B86}" sibTransId="{108C548C-33CB-40D8-BB58-3120DDF41A5B}"/>
    <dgm:cxn modelId="{874D33F2-49F6-4826-8DFE-8623EBD1AD84}" srcId="{8D033DC8-B36C-4454-9D0E-BEF05F218420}" destId="{69DE5173-3706-4AA3-A2C9-E56503AE9D66}" srcOrd="0" destOrd="0" parTransId="{B94E990B-2430-4C6F-8A7A-A585347B9177}" sibTransId="{85489385-BAC1-4D69-BF73-9364E4998165}"/>
    <dgm:cxn modelId="{AE67C359-CA90-4CDD-B4D2-551EE3256876}" srcId="{69DE5173-3706-4AA3-A2C9-E56503AE9D66}" destId="{32410357-F583-4295-A590-5E2772251EFA}" srcOrd="1" destOrd="0" parTransId="{9DAC0AC3-9A17-44E0-9501-C226B7248186}" sibTransId="{7CC73A2D-23EC-47FF-96D4-0D0ED01CD3AA}"/>
    <dgm:cxn modelId="{E56B2F3C-1261-4CFA-A612-E21CA8AFDC41}" type="presOf" srcId="{25E39888-B8F6-4112-B21E-D76D5D0D0B86}" destId="{D0BF449F-73D4-432E-AD53-1351CBDB0653}" srcOrd="1" destOrd="0" presId="urn:microsoft.com/office/officeart/2008/layout/HorizontalMultiLevelHierarchy"/>
    <dgm:cxn modelId="{E74CB48D-C23C-4C56-AB3D-C14E0AD1E73C}" type="presOf" srcId="{B0BDB10E-05C3-4E7B-AEBD-32BE305DD32C}" destId="{1CEF1329-CD32-44DB-B13E-2E2AB95D72CB}" srcOrd="0" destOrd="0" presId="urn:microsoft.com/office/officeart/2008/layout/HorizontalMultiLevelHierarchy"/>
    <dgm:cxn modelId="{BABBF45D-D525-4E8D-BEC0-9E2EE354A36A}" type="presOf" srcId="{29359346-1C21-4528-A3D6-80DFFCB0920B}" destId="{4F221126-D6AC-4BA7-92BB-C1DFA4584E65}" srcOrd="0" destOrd="0" presId="urn:microsoft.com/office/officeart/2008/layout/HorizontalMultiLevelHierarchy"/>
    <dgm:cxn modelId="{901F81CD-AE79-4AAC-A49D-6BB1ED14586E}" type="presOf" srcId="{8D033DC8-B36C-4454-9D0E-BEF05F218420}" destId="{380DBE13-C50C-43E6-8283-98318D2031FA}" srcOrd="0" destOrd="0" presId="urn:microsoft.com/office/officeart/2008/layout/HorizontalMultiLevelHierarchy"/>
    <dgm:cxn modelId="{DB3F4726-6EC5-45AD-846A-3F75B89AB15D}" type="presParOf" srcId="{380DBE13-C50C-43E6-8283-98318D2031FA}" destId="{E8FEA3DB-9153-44CA-96FD-4C2EA277E5D8}" srcOrd="0" destOrd="0" presId="urn:microsoft.com/office/officeart/2008/layout/HorizontalMultiLevelHierarchy"/>
    <dgm:cxn modelId="{156CCB59-CF38-4600-A652-4AC87E9501BC}" type="presParOf" srcId="{E8FEA3DB-9153-44CA-96FD-4C2EA277E5D8}" destId="{427911F8-EA6E-41A3-B01A-2D03EBA85DB8}" srcOrd="0" destOrd="0" presId="urn:microsoft.com/office/officeart/2008/layout/HorizontalMultiLevelHierarchy"/>
    <dgm:cxn modelId="{775F68CE-DBF2-4B5A-9DC7-8A10622A0821}" type="presParOf" srcId="{E8FEA3DB-9153-44CA-96FD-4C2EA277E5D8}" destId="{921343CB-D9EB-4019-B401-1ECE63ACA298}" srcOrd="1" destOrd="0" presId="urn:microsoft.com/office/officeart/2008/layout/HorizontalMultiLevelHierarchy"/>
    <dgm:cxn modelId="{9BB81EDD-CD04-4FEA-9CB5-BF2D19ECD5F8}" type="presParOf" srcId="{921343CB-D9EB-4019-B401-1ECE63ACA298}" destId="{56237F49-63F4-4423-A08C-26949E529776}" srcOrd="0" destOrd="0" presId="urn:microsoft.com/office/officeart/2008/layout/HorizontalMultiLevelHierarchy"/>
    <dgm:cxn modelId="{D8FB815D-5897-4823-B323-1DFA95E7E958}" type="presParOf" srcId="{56237F49-63F4-4423-A08C-26949E529776}" destId="{CE1996EC-0403-4208-920C-00624E026239}" srcOrd="0" destOrd="0" presId="urn:microsoft.com/office/officeart/2008/layout/HorizontalMultiLevelHierarchy"/>
    <dgm:cxn modelId="{0C86B52C-F6E2-4929-B0F3-1928A0A5D471}" type="presParOf" srcId="{921343CB-D9EB-4019-B401-1ECE63ACA298}" destId="{44AC674E-86AF-4E67-923A-38C0D6193986}" srcOrd="1" destOrd="0" presId="urn:microsoft.com/office/officeart/2008/layout/HorizontalMultiLevelHierarchy"/>
    <dgm:cxn modelId="{E7508E6C-3B23-424B-B203-14840C17B583}" type="presParOf" srcId="{44AC674E-86AF-4E67-923A-38C0D6193986}" destId="{FF603F2C-E303-4DD8-B39D-1A0257EB62D4}" srcOrd="0" destOrd="0" presId="urn:microsoft.com/office/officeart/2008/layout/HorizontalMultiLevelHierarchy"/>
    <dgm:cxn modelId="{148CD2EC-3FF0-484B-A333-A6F163EE970C}" type="presParOf" srcId="{44AC674E-86AF-4E67-923A-38C0D6193986}" destId="{E2B615DB-A946-4B49-AAE5-842D65047784}" srcOrd="1" destOrd="0" presId="urn:microsoft.com/office/officeart/2008/layout/HorizontalMultiLevelHierarchy"/>
    <dgm:cxn modelId="{C5284843-9EC5-4464-B189-925808760A00}" type="presParOf" srcId="{E2B615DB-A946-4B49-AAE5-842D65047784}" destId="{1CEF1329-CD32-44DB-B13E-2E2AB95D72CB}" srcOrd="0" destOrd="0" presId="urn:microsoft.com/office/officeart/2008/layout/HorizontalMultiLevelHierarchy"/>
    <dgm:cxn modelId="{C94F56DC-CAA3-4F89-A9BB-E4AABB54B672}" type="presParOf" srcId="{1CEF1329-CD32-44DB-B13E-2E2AB95D72CB}" destId="{46036F83-E2A7-4976-812F-D6068D5F28FC}" srcOrd="0" destOrd="0" presId="urn:microsoft.com/office/officeart/2008/layout/HorizontalMultiLevelHierarchy"/>
    <dgm:cxn modelId="{F4D79391-1116-4137-8F52-D2EB9DC2BA36}" type="presParOf" srcId="{E2B615DB-A946-4B49-AAE5-842D65047784}" destId="{0F39D827-9EFD-43F8-87A8-3A4BB460E678}" srcOrd="1" destOrd="0" presId="urn:microsoft.com/office/officeart/2008/layout/HorizontalMultiLevelHierarchy"/>
    <dgm:cxn modelId="{EC044488-E54B-4C6A-A537-1377CFFE44E3}" type="presParOf" srcId="{0F39D827-9EFD-43F8-87A8-3A4BB460E678}" destId="{4F221126-D6AC-4BA7-92BB-C1DFA4584E65}" srcOrd="0" destOrd="0" presId="urn:microsoft.com/office/officeart/2008/layout/HorizontalMultiLevelHierarchy"/>
    <dgm:cxn modelId="{C89AC5B6-E9CF-4A1C-8822-5628119D6347}" type="presParOf" srcId="{0F39D827-9EFD-43F8-87A8-3A4BB460E678}" destId="{04231C29-62E0-4A27-A9FC-1365D8F3A056}" srcOrd="1" destOrd="0" presId="urn:microsoft.com/office/officeart/2008/layout/HorizontalMultiLevelHierarchy"/>
    <dgm:cxn modelId="{B2676DD4-B938-4657-96FB-CB8FD8218AB5}" type="presParOf" srcId="{921343CB-D9EB-4019-B401-1ECE63ACA298}" destId="{772F0666-DA39-4B85-B679-1078B9E3DCCE}" srcOrd="2" destOrd="0" presId="urn:microsoft.com/office/officeart/2008/layout/HorizontalMultiLevelHierarchy"/>
    <dgm:cxn modelId="{8F9FAC7B-212A-4041-A8A8-61E43ED45CC9}" type="presParOf" srcId="{772F0666-DA39-4B85-B679-1078B9E3DCCE}" destId="{67CE0BF4-3CD0-493A-9F73-9165494C6284}" srcOrd="0" destOrd="0" presId="urn:microsoft.com/office/officeart/2008/layout/HorizontalMultiLevelHierarchy"/>
    <dgm:cxn modelId="{32229DD6-29C6-4217-AD29-7CD344F65514}" type="presParOf" srcId="{921343CB-D9EB-4019-B401-1ECE63ACA298}" destId="{F46CE421-3D88-4A10-87BF-381527E6B8F5}" srcOrd="3" destOrd="0" presId="urn:microsoft.com/office/officeart/2008/layout/HorizontalMultiLevelHierarchy"/>
    <dgm:cxn modelId="{BE1AA350-09CA-46AE-8A31-6EEC78BB0C3C}" type="presParOf" srcId="{F46CE421-3D88-4A10-87BF-381527E6B8F5}" destId="{EA900D80-CA37-4C5F-B950-665B09F348D5}" srcOrd="0" destOrd="0" presId="urn:microsoft.com/office/officeart/2008/layout/HorizontalMultiLevelHierarchy"/>
    <dgm:cxn modelId="{1909B11B-F0F9-4D54-B9FE-E13D2E24B93C}" type="presParOf" srcId="{F46CE421-3D88-4A10-87BF-381527E6B8F5}" destId="{FA4C03D5-8D57-4AB5-8B7E-48CD78CC5257}" srcOrd="1" destOrd="0" presId="urn:microsoft.com/office/officeart/2008/layout/HorizontalMultiLevelHierarchy"/>
    <dgm:cxn modelId="{67752989-54E2-417E-BAD9-E86005B29834}" type="presParOf" srcId="{FA4C03D5-8D57-4AB5-8B7E-48CD78CC5257}" destId="{5C6EDFFF-5AA3-4A51-92B0-1CE4813A540B}" srcOrd="0" destOrd="0" presId="urn:microsoft.com/office/officeart/2008/layout/HorizontalMultiLevelHierarchy"/>
    <dgm:cxn modelId="{00F15817-B7DB-48B9-B26D-5292985150AA}" type="presParOf" srcId="{5C6EDFFF-5AA3-4A51-92B0-1CE4813A540B}" destId="{334811F6-3A3E-4630-9117-E48A16C82389}" srcOrd="0" destOrd="0" presId="urn:microsoft.com/office/officeart/2008/layout/HorizontalMultiLevelHierarchy"/>
    <dgm:cxn modelId="{9F14E79A-2783-4022-8A8A-B4F273C8C0C6}" type="presParOf" srcId="{FA4C03D5-8D57-4AB5-8B7E-48CD78CC5257}" destId="{2E5695D5-85D6-47BA-9655-248F589C4EDC}" srcOrd="1" destOrd="0" presId="urn:microsoft.com/office/officeart/2008/layout/HorizontalMultiLevelHierarchy"/>
    <dgm:cxn modelId="{4D98200F-6D73-42F9-9A6B-D4C270A6C56A}" type="presParOf" srcId="{2E5695D5-85D6-47BA-9655-248F589C4EDC}" destId="{56053AE8-CC74-41B6-8D6D-9C8ED33212A1}" srcOrd="0" destOrd="0" presId="urn:microsoft.com/office/officeart/2008/layout/HorizontalMultiLevelHierarchy"/>
    <dgm:cxn modelId="{975344B9-C12C-4D85-88E1-D53801CB9749}" type="presParOf" srcId="{2E5695D5-85D6-47BA-9655-248F589C4EDC}" destId="{ED0D36BE-0D19-4A8F-9AA7-99B0438AE14A}" srcOrd="1" destOrd="0" presId="urn:microsoft.com/office/officeart/2008/layout/HorizontalMultiLevelHierarchy"/>
    <dgm:cxn modelId="{3155540B-80E6-4453-BE9E-3669CDA6F4A3}" type="presParOf" srcId="{921343CB-D9EB-4019-B401-1ECE63ACA298}" destId="{21CDDD17-E43E-4FE5-A36D-F48082DF350B}" srcOrd="4" destOrd="0" presId="urn:microsoft.com/office/officeart/2008/layout/HorizontalMultiLevelHierarchy"/>
    <dgm:cxn modelId="{8DBB00FC-B81D-468A-9BC6-1FB561F6FE11}" type="presParOf" srcId="{21CDDD17-E43E-4FE5-A36D-F48082DF350B}" destId="{D0BF449F-73D4-432E-AD53-1351CBDB0653}" srcOrd="0" destOrd="0" presId="urn:microsoft.com/office/officeart/2008/layout/HorizontalMultiLevelHierarchy"/>
    <dgm:cxn modelId="{1C8DBD31-C48F-4278-BEE1-579FAAF97906}" type="presParOf" srcId="{921343CB-D9EB-4019-B401-1ECE63ACA298}" destId="{6369EE7D-12E5-4B94-BA88-389B3F2BF499}" srcOrd="5" destOrd="0" presId="urn:microsoft.com/office/officeart/2008/layout/HorizontalMultiLevelHierarchy"/>
    <dgm:cxn modelId="{2BD99E0F-9196-4CF3-BCD0-4D79B56BF69D}" type="presParOf" srcId="{6369EE7D-12E5-4B94-BA88-389B3F2BF499}" destId="{A4457965-4E01-4B58-98E4-8744395D4AA4}" srcOrd="0" destOrd="0" presId="urn:microsoft.com/office/officeart/2008/layout/HorizontalMultiLevelHierarchy"/>
    <dgm:cxn modelId="{481FEFD5-2131-4628-AD62-DD997AB0AD3A}" type="presParOf" srcId="{6369EE7D-12E5-4B94-BA88-389B3F2BF499}" destId="{82C58C9B-DEAA-4B5A-AAE9-EB18BD1DD83C}" srcOrd="1" destOrd="0" presId="urn:microsoft.com/office/officeart/2008/layout/HorizontalMultiLevelHierarchy"/>
    <dgm:cxn modelId="{0C5B97F3-0062-47DD-A224-2EE22BA15FB6}" type="presParOf" srcId="{82C58C9B-DEAA-4B5A-AAE9-EB18BD1DD83C}" destId="{AC5D7934-BA0B-484C-A4D2-14946B273868}" srcOrd="0" destOrd="0" presId="urn:microsoft.com/office/officeart/2008/layout/HorizontalMultiLevelHierarchy"/>
    <dgm:cxn modelId="{EF0E549F-3365-471D-B8C0-11483C24CB54}" type="presParOf" srcId="{AC5D7934-BA0B-484C-A4D2-14946B273868}" destId="{2D47479C-F0B4-424B-AA23-980EE3F1490F}" srcOrd="0" destOrd="0" presId="urn:microsoft.com/office/officeart/2008/layout/HorizontalMultiLevelHierarchy"/>
    <dgm:cxn modelId="{397EA5A1-32C3-457A-9C4D-AC9E3F076107}" type="presParOf" srcId="{82C58C9B-DEAA-4B5A-AAE9-EB18BD1DD83C}" destId="{45CA4875-8328-4472-AD8F-9948E52F4D3A}" srcOrd="1" destOrd="0" presId="urn:microsoft.com/office/officeart/2008/layout/HorizontalMultiLevelHierarchy"/>
    <dgm:cxn modelId="{97703824-4041-4E33-B06C-07E5AE75E298}" type="presParOf" srcId="{45CA4875-8328-4472-AD8F-9948E52F4D3A}" destId="{E84062C5-CC86-40C0-9F72-E9EC420E722C}" srcOrd="0" destOrd="0" presId="urn:microsoft.com/office/officeart/2008/layout/HorizontalMultiLevelHierarchy"/>
    <dgm:cxn modelId="{4C40F5A0-9216-4F4D-8D6C-5320E7879C15}" type="presParOf" srcId="{45CA4875-8328-4472-AD8F-9948E52F4D3A}" destId="{CA1133A3-458E-4280-9FCC-C5C1FBAF781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1C422-A196-4351-BFC8-E0DCDB8A6BCB}">
      <dgm:prSet phldrT="[Text]"/>
      <dgm:spPr/>
      <dgm:t>
        <a:bodyPr/>
        <a:lstStyle/>
        <a:p>
          <a:r>
            <a:rPr lang="en-US" strike="sngStrike" dirty="0" smtClean="0"/>
            <a:t>Road</a:t>
          </a:r>
          <a:endParaRPr lang="en-US" strike="sngStrike" dirty="0"/>
        </a:p>
      </dgm:t>
    </dgm:pt>
    <dgm:pt modelId="{82289C2F-0D27-4884-BA71-C37993557297}" type="parTrans" cxnId="{0FB95A11-6EAD-437D-B4EB-205E222236F4}">
      <dgm:prSet/>
      <dgm:spPr/>
      <dgm:t>
        <a:bodyPr/>
        <a:lstStyle/>
        <a:p>
          <a:endParaRPr lang="en-US"/>
        </a:p>
      </dgm:t>
    </dgm:pt>
    <dgm:pt modelId="{728A35EA-29EF-4F78-BFA7-1C00DD6343A5}" type="sibTrans" cxnId="{0FB95A11-6EAD-437D-B4EB-205E222236F4}">
      <dgm:prSet/>
      <dgm:spPr/>
      <dgm:t>
        <a:bodyPr/>
        <a:lstStyle/>
        <a:p>
          <a:endParaRPr lang="en-US"/>
        </a:p>
      </dgm:t>
    </dgm:pt>
    <dgm:pt modelId="{93CF4337-C428-4F65-B9D8-3FD50114477F}">
      <dgm:prSet phldrT="[Text]"/>
      <dgm:spPr/>
      <dgm:t>
        <a:bodyPr/>
        <a:lstStyle/>
        <a:p>
          <a:r>
            <a:rPr lang="en-US" strike="sngStrike" dirty="0" smtClean="0"/>
            <a:t>Air</a:t>
          </a:r>
          <a:endParaRPr lang="en-US" strike="sngStrike" dirty="0"/>
        </a:p>
      </dgm:t>
    </dgm:pt>
    <dgm:pt modelId="{8F852279-AEE0-4730-A9BF-FD9233A050A3}" type="parTrans" cxnId="{21618842-62C0-4E73-8FAF-5474954CB7C3}">
      <dgm:prSet/>
      <dgm:spPr/>
      <dgm:t>
        <a:bodyPr/>
        <a:lstStyle/>
        <a:p>
          <a:endParaRPr lang="en-US"/>
        </a:p>
      </dgm:t>
    </dgm:pt>
    <dgm:pt modelId="{645A0624-F571-4D16-9141-AEF5DF2236F3}" type="sibTrans" cxnId="{21618842-62C0-4E73-8FAF-5474954CB7C3}">
      <dgm:prSet/>
      <dgm:spPr/>
      <dgm:t>
        <a:bodyPr/>
        <a:lstStyle/>
        <a:p>
          <a:endParaRPr lang="en-US"/>
        </a:p>
      </dgm:t>
    </dgm:pt>
    <dgm:pt modelId="{B3DA4F5C-EEE6-49EA-ACA1-28DD2DB2B557}">
      <dgm:prSet phldrT="[Text]"/>
      <dgm:spPr/>
      <dgm:t>
        <a:bodyPr/>
        <a:lstStyle/>
        <a:p>
          <a:r>
            <a:rPr lang="en-US" strike="sngStrike" dirty="0" smtClean="0"/>
            <a:t>Shipping</a:t>
          </a:r>
          <a:endParaRPr lang="en-US" strike="sngStrike" dirty="0"/>
        </a:p>
      </dgm:t>
    </dgm:pt>
    <dgm:pt modelId="{4FAF5391-DA3B-45DD-9DC6-DC5810B24D24}" type="parTrans" cxnId="{592079C9-9CA6-4880-9C32-9F44CC9D6D2D}">
      <dgm:prSet/>
      <dgm:spPr/>
      <dgm:t>
        <a:bodyPr/>
        <a:lstStyle/>
        <a:p>
          <a:endParaRPr lang="en-US"/>
        </a:p>
      </dgm:t>
    </dgm:pt>
    <dgm:pt modelId="{7783B8FF-234C-4BDE-AD97-01C998E5F9BA}" type="sibTrans" cxnId="{592079C9-9CA6-4880-9C32-9F44CC9D6D2D}">
      <dgm:prSet/>
      <dgm:spPr/>
      <dgm:t>
        <a:bodyPr/>
        <a:lstStyle/>
        <a:p>
          <a:endParaRPr lang="en-US"/>
        </a:p>
      </dgm:t>
    </dgm:pt>
    <dgm:pt modelId="{D62F2F5F-B6ED-40C4-A895-E7989E24F1DF}">
      <dgm:prSet phldrT="[Text]"/>
      <dgm:spPr/>
      <dgm:t>
        <a:bodyPr/>
        <a:lstStyle/>
        <a:p>
          <a:r>
            <a:rPr lang="en-US" strike="sngStrike" dirty="0" smtClean="0"/>
            <a:t>Rail</a:t>
          </a:r>
          <a:endParaRPr lang="en-US" strike="sngStrike" dirty="0"/>
        </a:p>
      </dgm:t>
    </dgm:pt>
    <dgm:pt modelId="{577853DF-1029-4858-97D6-51306B982A06}" type="parTrans" cxnId="{33876CE6-92B6-4990-BA7C-A9A72704EC48}">
      <dgm:prSet/>
      <dgm:spPr/>
      <dgm:t>
        <a:bodyPr/>
        <a:lstStyle/>
        <a:p>
          <a:endParaRPr lang="en-US"/>
        </a:p>
      </dgm:t>
    </dgm:pt>
    <dgm:pt modelId="{36136A70-FAC7-4455-8033-A9F6520024F9}" type="sibTrans" cxnId="{33876CE6-92B6-4990-BA7C-A9A72704EC48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1431D-2D26-492D-8DC8-142E68CF74BB}" type="pres">
      <dgm:prSet presAssocID="{6BE1C422-A196-4351-BFC8-E0DCDB8A6BCB}" presName="compNode" presStyleCnt="0"/>
      <dgm:spPr/>
    </dgm:pt>
    <dgm:pt modelId="{EEEA4027-D533-47E7-A7E6-9F83F06A29B9}" type="pres">
      <dgm:prSet presAssocID="{6BE1C422-A196-4351-BFC8-E0DCDB8A6BCB}" presName="pict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8E8999-25F7-4DE2-B3CF-439D74D5902D}" type="pres">
      <dgm:prSet presAssocID="{6BE1C422-A196-4351-BFC8-E0DCDB8A6BCB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CC488-A36D-41DA-8F3A-5CB140889CC0}" type="pres">
      <dgm:prSet presAssocID="{728A35EA-29EF-4F78-BFA7-1C00DD6343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8DCF39-F687-4E80-9874-C0085B878DEC}" type="pres">
      <dgm:prSet presAssocID="{D62F2F5F-B6ED-40C4-A895-E7989E24F1DF}" presName="compNode" presStyleCnt="0"/>
      <dgm:spPr/>
    </dgm:pt>
    <dgm:pt modelId="{0B57600F-9D62-445E-9274-DC2B8D64DF51}" type="pres">
      <dgm:prSet presAssocID="{D62F2F5F-B6ED-40C4-A895-E7989E24F1DF}" presName="pictRect" presStyleLbl="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0678D0-959A-442E-ADA2-987AFB3DB793}" type="pres">
      <dgm:prSet presAssocID="{D62F2F5F-B6ED-40C4-A895-E7989E24F1DF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4462-DA3E-4AFC-A6A3-046E16916686}" type="pres">
      <dgm:prSet presAssocID="{36136A70-FAC7-4455-8033-A9F6520024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72224F-4471-4EAF-8198-54B6E00D987E}" type="pres">
      <dgm:prSet presAssocID="{93CF4337-C428-4F65-B9D8-3FD50114477F}" presName="compNode" presStyleCnt="0"/>
      <dgm:spPr/>
    </dgm:pt>
    <dgm:pt modelId="{59EE8C43-4D3F-4851-8E55-6FAF7677919D}" type="pres">
      <dgm:prSet presAssocID="{93CF4337-C428-4F65-B9D8-3FD50114477F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944FB0-8A13-434D-9A42-10DD70816FB7}" type="pres">
      <dgm:prSet presAssocID="{93CF4337-C428-4F65-B9D8-3FD50114477F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F5CD6-31CD-413D-99E5-4FC4A269562F}" type="pres">
      <dgm:prSet presAssocID="{645A0624-F571-4D16-9141-AEF5DF2236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8886AB4-2AF7-4ACD-8E36-DF8638A29D4A}" type="pres">
      <dgm:prSet presAssocID="{B3DA4F5C-EEE6-49EA-ACA1-28DD2DB2B557}" presName="compNode" presStyleCnt="0"/>
      <dgm:spPr/>
    </dgm:pt>
    <dgm:pt modelId="{24F65608-7FCC-48B6-A4A6-9458434FE986}" type="pres">
      <dgm:prSet presAssocID="{B3DA4F5C-EEE6-49EA-ACA1-28DD2DB2B557}" presName="pictRect" presStyleLbl="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1BA023-A834-4D6F-9B7B-1BECF6862AC2}" type="pres">
      <dgm:prSet presAssocID="{B3DA4F5C-EEE6-49EA-ACA1-28DD2DB2B55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618842-62C0-4E73-8FAF-5474954CB7C3}" srcId="{363AB71E-0024-46D9-8B43-91A8658BEF74}" destId="{93CF4337-C428-4F65-B9D8-3FD50114477F}" srcOrd="2" destOrd="0" parTransId="{8F852279-AEE0-4730-A9BF-FD9233A050A3}" sibTransId="{645A0624-F571-4D16-9141-AEF5DF2236F3}"/>
    <dgm:cxn modelId="{E0FED2AB-D787-4616-A4BB-73B59581F669}" type="presOf" srcId="{6BE1C422-A196-4351-BFC8-E0DCDB8A6BCB}" destId="{A88E8999-25F7-4DE2-B3CF-439D74D5902D}" srcOrd="0" destOrd="0" presId="urn:microsoft.com/office/officeart/2005/8/layout/pList1"/>
    <dgm:cxn modelId="{6DC5662A-9385-4FF7-BBCC-8829FAFE2CB9}" type="presOf" srcId="{728A35EA-29EF-4F78-BFA7-1C00DD6343A5}" destId="{19ECC488-A36D-41DA-8F3A-5CB140889CC0}" srcOrd="0" destOrd="0" presId="urn:microsoft.com/office/officeart/2005/8/layout/pList1"/>
    <dgm:cxn modelId="{60A43A9B-BF04-46B2-870C-04FF236EB040}" type="presOf" srcId="{D62F2F5F-B6ED-40C4-A895-E7989E24F1DF}" destId="{890678D0-959A-442E-ADA2-987AFB3DB793}" srcOrd="0" destOrd="0" presId="urn:microsoft.com/office/officeart/2005/8/layout/pList1"/>
    <dgm:cxn modelId="{460B46C6-E264-44E8-B51F-E85FB695D0EB}" type="presOf" srcId="{B3DA4F5C-EEE6-49EA-ACA1-28DD2DB2B557}" destId="{681BA023-A834-4D6F-9B7B-1BECF6862AC2}" srcOrd="0" destOrd="0" presId="urn:microsoft.com/office/officeart/2005/8/layout/pList1"/>
    <dgm:cxn modelId="{095397E6-0685-4D5B-932F-ECCD310ACA4D}" type="presOf" srcId="{93CF4337-C428-4F65-B9D8-3FD50114477F}" destId="{A2944FB0-8A13-434D-9A42-10DD70816FB7}" srcOrd="0" destOrd="0" presId="urn:microsoft.com/office/officeart/2005/8/layout/pList1"/>
    <dgm:cxn modelId="{33876CE6-92B6-4990-BA7C-A9A72704EC48}" srcId="{363AB71E-0024-46D9-8B43-91A8658BEF74}" destId="{D62F2F5F-B6ED-40C4-A895-E7989E24F1DF}" srcOrd="1" destOrd="0" parTransId="{577853DF-1029-4858-97D6-51306B982A06}" sibTransId="{36136A70-FAC7-4455-8033-A9F6520024F9}"/>
    <dgm:cxn modelId="{592079C9-9CA6-4880-9C32-9F44CC9D6D2D}" srcId="{363AB71E-0024-46D9-8B43-91A8658BEF74}" destId="{B3DA4F5C-EEE6-49EA-ACA1-28DD2DB2B557}" srcOrd="3" destOrd="0" parTransId="{4FAF5391-DA3B-45DD-9DC6-DC5810B24D24}" sibTransId="{7783B8FF-234C-4BDE-AD97-01C998E5F9BA}"/>
    <dgm:cxn modelId="{0FB95A11-6EAD-437D-B4EB-205E222236F4}" srcId="{363AB71E-0024-46D9-8B43-91A8658BEF74}" destId="{6BE1C422-A196-4351-BFC8-E0DCDB8A6BCB}" srcOrd="0" destOrd="0" parTransId="{82289C2F-0D27-4884-BA71-C37993557297}" sibTransId="{728A35EA-29EF-4F78-BFA7-1C00DD6343A5}"/>
    <dgm:cxn modelId="{D6CE6C91-E15F-4364-B554-67FAAA0AD824}" type="presOf" srcId="{645A0624-F571-4D16-9141-AEF5DF2236F3}" destId="{9F5F5CD6-31CD-413D-99E5-4FC4A269562F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1749CAF9-A548-44E6-880C-0D2E4BE80064}" type="presOf" srcId="{36136A70-FAC7-4455-8033-A9F6520024F9}" destId="{89F74462-DA3E-4AFC-A6A3-046E16916686}" srcOrd="0" destOrd="0" presId="urn:microsoft.com/office/officeart/2005/8/layout/pList1"/>
    <dgm:cxn modelId="{38E4019C-2AF1-4EF7-8B62-5A54A4A8ABAE}" type="presParOf" srcId="{9E71CF33-5D89-4292-883A-5478CBD448EB}" destId="{6851431D-2D26-492D-8DC8-142E68CF74BB}" srcOrd="0" destOrd="0" presId="urn:microsoft.com/office/officeart/2005/8/layout/pList1"/>
    <dgm:cxn modelId="{6F5E0ACF-7E8D-4622-BB05-0AC917F0AA03}" type="presParOf" srcId="{6851431D-2D26-492D-8DC8-142E68CF74BB}" destId="{EEEA4027-D533-47E7-A7E6-9F83F06A29B9}" srcOrd="0" destOrd="0" presId="urn:microsoft.com/office/officeart/2005/8/layout/pList1"/>
    <dgm:cxn modelId="{F3AFC110-FAFD-4721-B417-E9C1CB2C3B05}" type="presParOf" srcId="{6851431D-2D26-492D-8DC8-142E68CF74BB}" destId="{A88E8999-25F7-4DE2-B3CF-439D74D5902D}" srcOrd="1" destOrd="0" presId="urn:microsoft.com/office/officeart/2005/8/layout/pList1"/>
    <dgm:cxn modelId="{A645A46F-1170-4D44-85C2-34B1D1254418}" type="presParOf" srcId="{9E71CF33-5D89-4292-883A-5478CBD448EB}" destId="{19ECC488-A36D-41DA-8F3A-5CB140889CC0}" srcOrd="1" destOrd="0" presId="urn:microsoft.com/office/officeart/2005/8/layout/pList1"/>
    <dgm:cxn modelId="{4A3B88B9-50EB-47B0-87DD-D961D1EDE24B}" type="presParOf" srcId="{9E71CF33-5D89-4292-883A-5478CBD448EB}" destId="{428DCF39-F687-4E80-9874-C0085B878DEC}" srcOrd="2" destOrd="0" presId="urn:microsoft.com/office/officeart/2005/8/layout/pList1"/>
    <dgm:cxn modelId="{7153D1AB-3554-4F54-BB0B-8681A3CD8D5A}" type="presParOf" srcId="{428DCF39-F687-4E80-9874-C0085B878DEC}" destId="{0B57600F-9D62-445E-9274-DC2B8D64DF51}" srcOrd="0" destOrd="0" presId="urn:microsoft.com/office/officeart/2005/8/layout/pList1"/>
    <dgm:cxn modelId="{ABD6EC09-5445-48CB-B92D-88D5395D3F18}" type="presParOf" srcId="{428DCF39-F687-4E80-9874-C0085B878DEC}" destId="{890678D0-959A-442E-ADA2-987AFB3DB793}" srcOrd="1" destOrd="0" presId="urn:microsoft.com/office/officeart/2005/8/layout/pList1"/>
    <dgm:cxn modelId="{423831BA-8C62-4FBF-96E1-5B7DC7539B0B}" type="presParOf" srcId="{9E71CF33-5D89-4292-883A-5478CBD448EB}" destId="{89F74462-DA3E-4AFC-A6A3-046E16916686}" srcOrd="3" destOrd="0" presId="urn:microsoft.com/office/officeart/2005/8/layout/pList1"/>
    <dgm:cxn modelId="{95DB8D64-0CD0-4F55-BBAC-1D2BB03454F2}" type="presParOf" srcId="{9E71CF33-5D89-4292-883A-5478CBD448EB}" destId="{6472224F-4471-4EAF-8198-54B6E00D987E}" srcOrd="4" destOrd="0" presId="urn:microsoft.com/office/officeart/2005/8/layout/pList1"/>
    <dgm:cxn modelId="{6C868300-765D-418A-BA5B-FF253CDEAF0B}" type="presParOf" srcId="{6472224F-4471-4EAF-8198-54B6E00D987E}" destId="{59EE8C43-4D3F-4851-8E55-6FAF7677919D}" srcOrd="0" destOrd="0" presId="urn:microsoft.com/office/officeart/2005/8/layout/pList1"/>
    <dgm:cxn modelId="{1A372159-719D-43EC-B031-A7CC21FED3ED}" type="presParOf" srcId="{6472224F-4471-4EAF-8198-54B6E00D987E}" destId="{A2944FB0-8A13-434D-9A42-10DD70816FB7}" srcOrd="1" destOrd="0" presId="urn:microsoft.com/office/officeart/2005/8/layout/pList1"/>
    <dgm:cxn modelId="{22360F71-228A-47CD-A016-04F02A53A0F4}" type="presParOf" srcId="{9E71CF33-5D89-4292-883A-5478CBD448EB}" destId="{9F5F5CD6-31CD-413D-99E5-4FC4A269562F}" srcOrd="5" destOrd="0" presId="urn:microsoft.com/office/officeart/2005/8/layout/pList1"/>
    <dgm:cxn modelId="{8158A21B-2488-45F7-9960-4470E1B0BC29}" type="presParOf" srcId="{9E71CF33-5D89-4292-883A-5478CBD448EB}" destId="{88886AB4-2AF7-4ACD-8E36-DF8638A29D4A}" srcOrd="6" destOrd="0" presId="urn:microsoft.com/office/officeart/2005/8/layout/pList1"/>
    <dgm:cxn modelId="{87C67BFA-A404-426B-A82A-3F737B30A25A}" type="presParOf" srcId="{88886AB4-2AF7-4ACD-8E36-DF8638A29D4A}" destId="{24F65608-7FCC-48B6-A4A6-9458434FE986}" srcOrd="0" destOrd="0" presId="urn:microsoft.com/office/officeart/2005/8/layout/pList1"/>
    <dgm:cxn modelId="{2DAF16E9-0F0D-41F2-B235-2E1D1F1148E4}" type="presParOf" srcId="{88886AB4-2AF7-4ACD-8E36-DF8638A29D4A}" destId="{681BA023-A834-4D6F-9B7B-1BECF6862AC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30E60D1-3B2D-4F13-9A54-C948B18690B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D6CDD-9AF2-42B2-B47B-791C1A52F1D9}">
      <dgm:prSet phldrT="[Text]"/>
      <dgm:spPr/>
      <dgm:t>
        <a:bodyPr/>
        <a:lstStyle/>
        <a:p>
          <a:r>
            <a:rPr lang="en-US" dirty="0" smtClean="0"/>
            <a:t>JNNURM-05</a:t>
          </a:r>
          <a:endParaRPr lang="en-US" dirty="0"/>
        </a:p>
      </dgm:t>
    </dgm:pt>
    <dgm:pt modelId="{14AD237F-917F-4880-BB6F-62B8BAA2D4B0}" type="parTrans" cxnId="{C9223982-A43E-42A0-BF04-2DA0737886CA}">
      <dgm:prSet/>
      <dgm:spPr/>
      <dgm:t>
        <a:bodyPr/>
        <a:lstStyle/>
        <a:p>
          <a:endParaRPr lang="en-US"/>
        </a:p>
      </dgm:t>
    </dgm:pt>
    <dgm:pt modelId="{B34812AC-F041-4447-A30E-D415660DDDA8}" type="sibTrans" cxnId="{C9223982-A43E-42A0-BF04-2DA0737886CA}">
      <dgm:prSet/>
      <dgm:spPr/>
      <dgm:t>
        <a:bodyPr/>
        <a:lstStyle/>
        <a:p>
          <a:endParaRPr lang="en-US"/>
        </a:p>
      </dgm:t>
    </dgm:pt>
    <dgm:pt modelId="{6BB93B50-2F09-4C58-B2DC-AFADDABF0317}">
      <dgm:prSet phldrT="[Text]"/>
      <dgm:spPr/>
      <dgm:t>
        <a:bodyPr/>
        <a:lstStyle/>
        <a:p>
          <a:r>
            <a:rPr lang="en-US" dirty="0" smtClean="0"/>
            <a:t>Jawaharlal Nehru National Urban Renewal Mission (JNNURM)</a:t>
          </a:r>
          <a:endParaRPr lang="en-US" dirty="0"/>
        </a:p>
      </dgm:t>
    </dgm:pt>
    <dgm:pt modelId="{2AC8F861-155D-47C5-9065-911E651F421B}" type="parTrans" cxnId="{9795EEBC-7C88-4EDD-B075-183117096C36}">
      <dgm:prSet/>
      <dgm:spPr/>
      <dgm:t>
        <a:bodyPr/>
        <a:lstStyle/>
        <a:p>
          <a:endParaRPr lang="en-US"/>
        </a:p>
      </dgm:t>
    </dgm:pt>
    <dgm:pt modelId="{2D53B52D-9E4E-48F6-95CE-5D1A90B0B5C1}" type="sibTrans" cxnId="{9795EEBC-7C88-4EDD-B075-183117096C36}">
      <dgm:prSet/>
      <dgm:spPr/>
      <dgm:t>
        <a:bodyPr/>
        <a:lstStyle/>
        <a:p>
          <a:endParaRPr lang="en-US"/>
        </a:p>
      </dgm:t>
    </dgm:pt>
    <dgm:pt modelId="{68228170-2CE9-4406-A320-182FB71DBA7A}">
      <dgm:prSet/>
      <dgm:spPr/>
      <dgm:t>
        <a:bodyPr/>
        <a:lstStyle/>
        <a:p>
          <a:r>
            <a:rPr lang="en-US" dirty="0" smtClean="0"/>
            <a:t>Sub missions: water supply, sanitation, transport - BRTS, waste  Management</a:t>
          </a:r>
        </a:p>
      </dgm:t>
    </dgm:pt>
    <dgm:pt modelId="{6858F962-90F6-4D24-8013-8865F713C40A}" type="parTrans" cxnId="{5EAD236B-7EB8-42DD-BAEF-A6E82FE80607}">
      <dgm:prSet/>
      <dgm:spPr/>
      <dgm:t>
        <a:bodyPr/>
        <a:lstStyle/>
        <a:p>
          <a:endParaRPr lang="en-US"/>
        </a:p>
      </dgm:t>
    </dgm:pt>
    <dgm:pt modelId="{55C095BE-F1EF-47CC-BCA5-CAF19DD0A98E}" type="sibTrans" cxnId="{5EAD236B-7EB8-42DD-BAEF-A6E82FE80607}">
      <dgm:prSet/>
      <dgm:spPr/>
      <dgm:t>
        <a:bodyPr/>
        <a:lstStyle/>
        <a:p>
          <a:endParaRPr lang="en-US"/>
        </a:p>
      </dgm:t>
    </dgm:pt>
    <dgm:pt modelId="{1A49F8A6-7E95-4E3E-884F-4F3F7B27FA76}">
      <dgm:prSet/>
      <dgm:spPr/>
      <dgm:t>
        <a:bodyPr/>
        <a:lstStyle/>
        <a:p>
          <a:pPr algn="l"/>
          <a:r>
            <a:rPr lang="en-US" dirty="0" smtClean="0"/>
            <a:t>AMRUT-2015</a:t>
          </a:r>
        </a:p>
      </dgm:t>
    </dgm:pt>
    <dgm:pt modelId="{A0B9A4AF-CEFE-4E43-A883-301ABB075D85}" type="parTrans" cxnId="{738D3978-3E28-4DDC-8654-4F723B8B8DA0}">
      <dgm:prSet/>
      <dgm:spPr/>
      <dgm:t>
        <a:bodyPr/>
        <a:lstStyle/>
        <a:p>
          <a:endParaRPr lang="en-US"/>
        </a:p>
      </dgm:t>
    </dgm:pt>
    <dgm:pt modelId="{46740242-F6F8-4A35-8D25-65B03E92253D}" type="sibTrans" cxnId="{738D3978-3E28-4DDC-8654-4F723B8B8DA0}">
      <dgm:prSet/>
      <dgm:spPr/>
      <dgm:t>
        <a:bodyPr/>
        <a:lstStyle/>
        <a:p>
          <a:endParaRPr lang="en-US"/>
        </a:p>
      </dgm:t>
    </dgm:pt>
    <dgm:pt modelId="{ED8AFBAE-6ED3-408D-88F3-E5D325B8D5FF}">
      <dgm:prSet/>
      <dgm:spPr/>
      <dgm:t>
        <a:bodyPr/>
        <a:lstStyle/>
        <a:p>
          <a:r>
            <a:rPr lang="en-US" dirty="0" smtClean="0"/>
            <a:t>Atal Mission for Rejuvenation and Urban Transformation (AMRUT)</a:t>
          </a:r>
        </a:p>
      </dgm:t>
    </dgm:pt>
    <dgm:pt modelId="{CA09C702-9D0F-4404-B38E-A1AF751FB30B}" type="parTrans" cxnId="{D97349CC-0D1A-4720-9411-AEB33BCBBBDC}">
      <dgm:prSet/>
      <dgm:spPr/>
      <dgm:t>
        <a:bodyPr/>
        <a:lstStyle/>
        <a:p>
          <a:endParaRPr lang="en-US"/>
        </a:p>
      </dgm:t>
    </dgm:pt>
    <dgm:pt modelId="{6B20E281-C5CD-43AB-92D1-F43837809DDA}" type="sibTrans" cxnId="{D97349CC-0D1A-4720-9411-AEB33BCBBBDC}">
      <dgm:prSet/>
      <dgm:spPr/>
      <dgm:t>
        <a:bodyPr/>
        <a:lstStyle/>
        <a:p>
          <a:endParaRPr lang="en-US"/>
        </a:p>
      </dgm:t>
    </dgm:pt>
    <dgm:pt modelId="{7C5F1F29-6CCB-4377-B744-7108817C2CE8}">
      <dgm:prSet/>
      <dgm:spPr/>
      <dgm:t>
        <a:bodyPr/>
        <a:lstStyle/>
        <a:p>
          <a:r>
            <a:rPr lang="en-US" dirty="0" smtClean="0"/>
            <a:t>500 cities w/ 1 </a:t>
          </a:r>
          <a:r>
            <a:rPr lang="en-US" dirty="0" err="1" smtClean="0"/>
            <a:t>lakh+population</a:t>
          </a:r>
          <a:endParaRPr lang="en-US" dirty="0" smtClean="0"/>
        </a:p>
      </dgm:t>
    </dgm:pt>
    <dgm:pt modelId="{067A6D91-3676-4811-9796-EBCB49308A54}" type="parTrans" cxnId="{89153F5B-EC13-4C20-97D2-977FB6425332}">
      <dgm:prSet/>
      <dgm:spPr/>
      <dgm:t>
        <a:bodyPr/>
        <a:lstStyle/>
        <a:p>
          <a:endParaRPr lang="en-US"/>
        </a:p>
      </dgm:t>
    </dgm:pt>
    <dgm:pt modelId="{BE306779-7CE4-475E-A4F6-6BBD3A1DDD33}" type="sibTrans" cxnId="{89153F5B-EC13-4C20-97D2-977FB6425332}">
      <dgm:prSet/>
      <dgm:spPr/>
      <dgm:t>
        <a:bodyPr/>
        <a:lstStyle/>
        <a:p>
          <a:endParaRPr lang="en-US"/>
        </a:p>
      </dgm:t>
    </dgm:pt>
    <dgm:pt modelId="{F100DC24-6ECA-4735-9A4C-4223C7594E64}">
      <dgm:prSet/>
      <dgm:spPr/>
      <dgm:t>
        <a:bodyPr/>
        <a:lstStyle/>
        <a:p>
          <a:r>
            <a:rPr lang="en-US" smtClean="0"/>
            <a:t>10 years plan x Rs.2 lakh crores</a:t>
          </a:r>
          <a:endParaRPr lang="en-US" dirty="0" smtClean="0"/>
        </a:p>
      </dgm:t>
    </dgm:pt>
    <dgm:pt modelId="{36B1585B-31E4-493C-A4C8-287F51163426}" type="parTrans" cxnId="{6341BB18-1D6F-4FD5-8089-F898B6A756CC}">
      <dgm:prSet/>
      <dgm:spPr/>
      <dgm:t>
        <a:bodyPr/>
        <a:lstStyle/>
        <a:p>
          <a:endParaRPr lang="en-US"/>
        </a:p>
      </dgm:t>
    </dgm:pt>
    <dgm:pt modelId="{F5548EF7-B3C6-4919-8267-F357356C3965}" type="sibTrans" cxnId="{6341BB18-1D6F-4FD5-8089-F898B6A756CC}">
      <dgm:prSet/>
      <dgm:spPr/>
      <dgm:t>
        <a:bodyPr/>
        <a:lstStyle/>
        <a:p>
          <a:endParaRPr lang="en-US"/>
        </a:p>
      </dgm:t>
    </dgm:pt>
    <dgm:pt modelId="{A4FE795D-F967-47EE-A3C9-057499492574}">
      <dgm:prSet/>
      <dgm:spPr/>
      <dgm:t>
        <a:bodyPr/>
        <a:lstStyle/>
        <a:p>
          <a:r>
            <a:rPr lang="en-US" dirty="0" smtClean="0"/>
            <a:t>Every house with tap, sewage-&gt; organic farming</a:t>
          </a:r>
        </a:p>
      </dgm:t>
    </dgm:pt>
    <dgm:pt modelId="{2513B207-800B-4BF8-9841-F59B6822D38A}" type="parTrans" cxnId="{7CBB6EF6-BF15-4C87-B039-A900856622FD}">
      <dgm:prSet/>
      <dgm:spPr/>
      <dgm:t>
        <a:bodyPr/>
        <a:lstStyle/>
        <a:p>
          <a:endParaRPr lang="en-US"/>
        </a:p>
      </dgm:t>
    </dgm:pt>
    <dgm:pt modelId="{268EE05E-9D9B-454C-8293-D9B9A5F927F5}" type="sibTrans" cxnId="{7CBB6EF6-BF15-4C87-B039-A900856622FD}">
      <dgm:prSet/>
      <dgm:spPr/>
      <dgm:t>
        <a:bodyPr/>
        <a:lstStyle/>
        <a:p>
          <a:endParaRPr lang="en-US"/>
        </a:p>
      </dgm:t>
    </dgm:pt>
    <dgm:pt modelId="{1D50BF3A-503B-48B0-93C7-16443933F193}">
      <dgm:prSet/>
      <dgm:spPr/>
      <dgm:t>
        <a:bodyPr/>
        <a:lstStyle/>
        <a:p>
          <a:r>
            <a:rPr lang="en-US" smtClean="0"/>
            <a:t>Parks, wifi zones, mass transport, walking-cycling paths </a:t>
          </a:r>
          <a:endParaRPr lang="en-US" dirty="0" smtClean="0"/>
        </a:p>
      </dgm:t>
    </dgm:pt>
    <dgm:pt modelId="{99A8537D-3ED1-4AF6-A858-2248848BA634}" type="parTrans" cxnId="{991463C8-A65B-4D4D-914E-1BBF3F82C63E}">
      <dgm:prSet/>
      <dgm:spPr/>
      <dgm:t>
        <a:bodyPr/>
        <a:lstStyle/>
        <a:p>
          <a:endParaRPr lang="en-US"/>
        </a:p>
      </dgm:t>
    </dgm:pt>
    <dgm:pt modelId="{92D0EBC8-ECFF-4D0D-8EC9-9E85FB395930}" type="sibTrans" cxnId="{991463C8-A65B-4D4D-914E-1BBF3F82C63E}">
      <dgm:prSet/>
      <dgm:spPr/>
      <dgm:t>
        <a:bodyPr/>
        <a:lstStyle/>
        <a:p>
          <a:endParaRPr lang="en-US"/>
        </a:p>
      </dgm:t>
    </dgm:pt>
    <dgm:pt modelId="{68D70248-8DB1-412A-8D3C-6226B883FA6A}">
      <dgm:prSet/>
      <dgm:spPr/>
      <dgm:t>
        <a:bodyPr/>
        <a:lstStyle/>
        <a:p>
          <a:r>
            <a:rPr lang="en-US" dirty="0" smtClean="0"/>
            <a:t>Union will not appraise each  project. It’s left States=&gt; Cooperative Federalism</a:t>
          </a:r>
        </a:p>
      </dgm:t>
    </dgm:pt>
    <dgm:pt modelId="{30ABE5BB-E495-4C22-8524-19107C402898}" type="parTrans" cxnId="{E47BFD27-B825-4316-A218-C6AA62C2D8CC}">
      <dgm:prSet/>
      <dgm:spPr/>
      <dgm:t>
        <a:bodyPr/>
        <a:lstStyle/>
        <a:p>
          <a:endParaRPr lang="en-US"/>
        </a:p>
      </dgm:t>
    </dgm:pt>
    <dgm:pt modelId="{82083CA2-0FF4-4987-A0CC-149BB99FF3B6}" type="sibTrans" cxnId="{E47BFD27-B825-4316-A218-C6AA62C2D8CC}">
      <dgm:prSet/>
      <dgm:spPr/>
      <dgm:t>
        <a:bodyPr/>
        <a:lstStyle/>
        <a:p>
          <a:endParaRPr lang="en-US"/>
        </a:p>
      </dgm:t>
    </dgm:pt>
    <dgm:pt modelId="{28197E55-8208-49ED-970C-1E6857E0B92C}" type="pres">
      <dgm:prSet presAssocID="{830E60D1-3B2D-4F13-9A54-C948B18690B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BAFE39-0C42-4110-815C-9A0586558EB0}" type="pres">
      <dgm:prSet presAssocID="{140D6CDD-9AF2-42B2-B47B-791C1A52F1D9}" presName="composite" presStyleCnt="0"/>
      <dgm:spPr/>
    </dgm:pt>
    <dgm:pt modelId="{60003D9E-97DA-4F6B-BBB3-21B7A0AC0102}" type="pres">
      <dgm:prSet presAssocID="{140D6CDD-9AF2-42B2-B47B-791C1A52F1D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A6F97-D3E7-40B3-8088-AA252FC72BD7}" type="pres">
      <dgm:prSet presAssocID="{140D6CDD-9AF2-42B2-B47B-791C1A52F1D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46D8C-7A3B-4802-97DC-37514583951E}" type="pres">
      <dgm:prSet presAssocID="{B34812AC-F041-4447-A30E-D415660DDDA8}" presName="space" presStyleCnt="0"/>
      <dgm:spPr/>
    </dgm:pt>
    <dgm:pt modelId="{5AEAC101-96B4-4F82-B76C-1199488A44E6}" type="pres">
      <dgm:prSet presAssocID="{1A49F8A6-7E95-4E3E-884F-4F3F7B27FA76}" presName="composite" presStyleCnt="0"/>
      <dgm:spPr/>
    </dgm:pt>
    <dgm:pt modelId="{B04F6927-48C4-4D11-931F-89211392B4AB}" type="pres">
      <dgm:prSet presAssocID="{1A49F8A6-7E95-4E3E-884F-4F3F7B27FA7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6E9C8-5B77-4BE3-BFE5-769742F6FCDF}" type="pres">
      <dgm:prSet presAssocID="{1A49F8A6-7E95-4E3E-884F-4F3F7B27FA7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95EEBC-7C88-4EDD-B075-183117096C36}" srcId="{140D6CDD-9AF2-42B2-B47B-791C1A52F1D9}" destId="{6BB93B50-2F09-4C58-B2DC-AFADDABF0317}" srcOrd="0" destOrd="0" parTransId="{2AC8F861-155D-47C5-9065-911E651F421B}" sibTransId="{2D53B52D-9E4E-48F6-95CE-5D1A90B0B5C1}"/>
    <dgm:cxn modelId="{C9223982-A43E-42A0-BF04-2DA0737886CA}" srcId="{830E60D1-3B2D-4F13-9A54-C948B18690BD}" destId="{140D6CDD-9AF2-42B2-B47B-791C1A52F1D9}" srcOrd="0" destOrd="0" parTransId="{14AD237F-917F-4880-BB6F-62B8BAA2D4B0}" sibTransId="{B34812AC-F041-4447-A30E-D415660DDDA8}"/>
    <dgm:cxn modelId="{E47BFD27-B825-4316-A218-C6AA62C2D8CC}" srcId="{1A49F8A6-7E95-4E3E-884F-4F3F7B27FA76}" destId="{68D70248-8DB1-412A-8D3C-6226B883FA6A}" srcOrd="5" destOrd="0" parTransId="{30ABE5BB-E495-4C22-8524-19107C402898}" sibTransId="{82083CA2-0FF4-4987-A0CC-149BB99FF3B6}"/>
    <dgm:cxn modelId="{77F0631B-25CD-417E-965B-FA96D1344F7C}" type="presOf" srcId="{6BB93B50-2F09-4C58-B2DC-AFADDABF0317}" destId="{228A6F97-D3E7-40B3-8088-AA252FC72BD7}" srcOrd="0" destOrd="0" presId="urn:microsoft.com/office/officeart/2005/8/layout/hList1"/>
    <dgm:cxn modelId="{991463C8-A65B-4D4D-914E-1BBF3F82C63E}" srcId="{1A49F8A6-7E95-4E3E-884F-4F3F7B27FA76}" destId="{1D50BF3A-503B-48B0-93C7-16443933F193}" srcOrd="4" destOrd="0" parTransId="{99A8537D-3ED1-4AF6-A858-2248848BA634}" sibTransId="{92D0EBC8-ECFF-4D0D-8EC9-9E85FB395930}"/>
    <dgm:cxn modelId="{5EAD236B-7EB8-42DD-BAEF-A6E82FE80607}" srcId="{140D6CDD-9AF2-42B2-B47B-791C1A52F1D9}" destId="{68228170-2CE9-4406-A320-182FB71DBA7A}" srcOrd="1" destOrd="0" parTransId="{6858F962-90F6-4D24-8013-8865F713C40A}" sibTransId="{55C095BE-F1EF-47CC-BCA5-CAF19DD0A98E}"/>
    <dgm:cxn modelId="{6341BB18-1D6F-4FD5-8089-F898B6A756CC}" srcId="{1A49F8A6-7E95-4E3E-884F-4F3F7B27FA76}" destId="{F100DC24-6ECA-4735-9A4C-4223C7594E64}" srcOrd="2" destOrd="0" parTransId="{36B1585B-31E4-493C-A4C8-287F51163426}" sibTransId="{F5548EF7-B3C6-4919-8267-F357356C3965}"/>
    <dgm:cxn modelId="{115811B7-FA32-408A-A1B6-D39B62391441}" type="presOf" srcId="{140D6CDD-9AF2-42B2-B47B-791C1A52F1D9}" destId="{60003D9E-97DA-4F6B-BBB3-21B7A0AC0102}" srcOrd="0" destOrd="0" presId="urn:microsoft.com/office/officeart/2005/8/layout/hList1"/>
    <dgm:cxn modelId="{4743CA56-5A85-4E89-9E21-92FCB8BE4339}" type="presOf" srcId="{68228170-2CE9-4406-A320-182FB71DBA7A}" destId="{228A6F97-D3E7-40B3-8088-AA252FC72BD7}" srcOrd="0" destOrd="1" presId="urn:microsoft.com/office/officeart/2005/8/layout/hList1"/>
    <dgm:cxn modelId="{89153F5B-EC13-4C20-97D2-977FB6425332}" srcId="{1A49F8A6-7E95-4E3E-884F-4F3F7B27FA76}" destId="{7C5F1F29-6CCB-4377-B744-7108817C2CE8}" srcOrd="1" destOrd="0" parTransId="{067A6D91-3676-4811-9796-EBCB49308A54}" sibTransId="{BE306779-7CE4-475E-A4F6-6BBD3A1DDD33}"/>
    <dgm:cxn modelId="{D97349CC-0D1A-4720-9411-AEB33BCBBBDC}" srcId="{1A49F8A6-7E95-4E3E-884F-4F3F7B27FA76}" destId="{ED8AFBAE-6ED3-408D-88F3-E5D325B8D5FF}" srcOrd="0" destOrd="0" parTransId="{CA09C702-9D0F-4404-B38E-A1AF751FB30B}" sibTransId="{6B20E281-C5CD-43AB-92D1-F43837809DDA}"/>
    <dgm:cxn modelId="{7D51EE96-9DC6-4314-8755-BEF2FF54D61E}" type="presOf" srcId="{830E60D1-3B2D-4F13-9A54-C948B18690BD}" destId="{28197E55-8208-49ED-970C-1E6857E0B92C}" srcOrd="0" destOrd="0" presId="urn:microsoft.com/office/officeart/2005/8/layout/hList1"/>
    <dgm:cxn modelId="{DEB0322A-440E-4956-B9DC-DEEE1ABF5BD3}" type="presOf" srcId="{ED8AFBAE-6ED3-408D-88F3-E5D325B8D5FF}" destId="{05B6E9C8-5B77-4BE3-BFE5-769742F6FCDF}" srcOrd="0" destOrd="0" presId="urn:microsoft.com/office/officeart/2005/8/layout/hList1"/>
    <dgm:cxn modelId="{C8268D59-B921-41BB-84E9-D46269DD55D7}" type="presOf" srcId="{F100DC24-6ECA-4735-9A4C-4223C7594E64}" destId="{05B6E9C8-5B77-4BE3-BFE5-769742F6FCDF}" srcOrd="0" destOrd="2" presId="urn:microsoft.com/office/officeart/2005/8/layout/hList1"/>
    <dgm:cxn modelId="{4B42161D-C430-48D1-A4A1-A02549408155}" type="presOf" srcId="{7C5F1F29-6CCB-4377-B744-7108817C2CE8}" destId="{05B6E9C8-5B77-4BE3-BFE5-769742F6FCDF}" srcOrd="0" destOrd="1" presId="urn:microsoft.com/office/officeart/2005/8/layout/hList1"/>
    <dgm:cxn modelId="{738D3978-3E28-4DDC-8654-4F723B8B8DA0}" srcId="{830E60D1-3B2D-4F13-9A54-C948B18690BD}" destId="{1A49F8A6-7E95-4E3E-884F-4F3F7B27FA76}" srcOrd="1" destOrd="0" parTransId="{A0B9A4AF-CEFE-4E43-A883-301ABB075D85}" sibTransId="{46740242-F6F8-4A35-8D25-65B03E92253D}"/>
    <dgm:cxn modelId="{62017D7B-DFAF-4982-8B19-B8954F7A022C}" type="presOf" srcId="{1D50BF3A-503B-48B0-93C7-16443933F193}" destId="{05B6E9C8-5B77-4BE3-BFE5-769742F6FCDF}" srcOrd="0" destOrd="4" presId="urn:microsoft.com/office/officeart/2005/8/layout/hList1"/>
    <dgm:cxn modelId="{EB4C4D88-7E05-400A-ABE7-4EC7835E2640}" type="presOf" srcId="{1A49F8A6-7E95-4E3E-884F-4F3F7B27FA76}" destId="{B04F6927-48C4-4D11-931F-89211392B4AB}" srcOrd="0" destOrd="0" presId="urn:microsoft.com/office/officeart/2005/8/layout/hList1"/>
    <dgm:cxn modelId="{7CBB6EF6-BF15-4C87-B039-A900856622FD}" srcId="{1A49F8A6-7E95-4E3E-884F-4F3F7B27FA76}" destId="{A4FE795D-F967-47EE-A3C9-057499492574}" srcOrd="3" destOrd="0" parTransId="{2513B207-800B-4BF8-9841-F59B6822D38A}" sibTransId="{268EE05E-9D9B-454C-8293-D9B9A5F927F5}"/>
    <dgm:cxn modelId="{8F67A4C5-EDA1-4A27-96AC-D65F6AF93B18}" type="presOf" srcId="{A4FE795D-F967-47EE-A3C9-057499492574}" destId="{05B6E9C8-5B77-4BE3-BFE5-769742F6FCDF}" srcOrd="0" destOrd="3" presId="urn:microsoft.com/office/officeart/2005/8/layout/hList1"/>
    <dgm:cxn modelId="{E1836132-AA65-42DC-B087-CD5274322F64}" type="presOf" srcId="{68D70248-8DB1-412A-8D3C-6226B883FA6A}" destId="{05B6E9C8-5B77-4BE3-BFE5-769742F6FCDF}" srcOrd="0" destOrd="5" presId="urn:microsoft.com/office/officeart/2005/8/layout/hList1"/>
    <dgm:cxn modelId="{95BECB20-1F7F-4545-BC3D-FBED0B1DB5FE}" type="presParOf" srcId="{28197E55-8208-49ED-970C-1E6857E0B92C}" destId="{C8BAFE39-0C42-4110-815C-9A0586558EB0}" srcOrd="0" destOrd="0" presId="urn:microsoft.com/office/officeart/2005/8/layout/hList1"/>
    <dgm:cxn modelId="{FDF403F6-59BA-49A6-95D4-1B71F863BFAA}" type="presParOf" srcId="{C8BAFE39-0C42-4110-815C-9A0586558EB0}" destId="{60003D9E-97DA-4F6B-BBB3-21B7A0AC0102}" srcOrd="0" destOrd="0" presId="urn:microsoft.com/office/officeart/2005/8/layout/hList1"/>
    <dgm:cxn modelId="{DCA925BC-3BE9-43E7-AEF2-F5D3D0F47E32}" type="presParOf" srcId="{C8BAFE39-0C42-4110-815C-9A0586558EB0}" destId="{228A6F97-D3E7-40B3-8088-AA252FC72BD7}" srcOrd="1" destOrd="0" presId="urn:microsoft.com/office/officeart/2005/8/layout/hList1"/>
    <dgm:cxn modelId="{01E14707-9375-4E79-BE0F-964E6FFA933E}" type="presParOf" srcId="{28197E55-8208-49ED-970C-1E6857E0B92C}" destId="{A2746D8C-7A3B-4802-97DC-37514583951E}" srcOrd="1" destOrd="0" presId="urn:microsoft.com/office/officeart/2005/8/layout/hList1"/>
    <dgm:cxn modelId="{293F9749-DC64-482B-A8B7-EDE425B82B2C}" type="presParOf" srcId="{28197E55-8208-49ED-970C-1E6857E0B92C}" destId="{5AEAC101-96B4-4F82-B76C-1199488A44E6}" srcOrd="2" destOrd="0" presId="urn:microsoft.com/office/officeart/2005/8/layout/hList1"/>
    <dgm:cxn modelId="{ECF8A03A-685F-423E-BCC9-E1CFDBA1EBB2}" type="presParOf" srcId="{5AEAC101-96B4-4F82-B76C-1199488A44E6}" destId="{B04F6927-48C4-4D11-931F-89211392B4AB}" srcOrd="0" destOrd="0" presId="urn:microsoft.com/office/officeart/2005/8/layout/hList1"/>
    <dgm:cxn modelId="{4A98D6B6-3FB1-4BEF-9C9D-00E88DD5876C}" type="presParOf" srcId="{5AEAC101-96B4-4F82-B76C-1199488A44E6}" destId="{05B6E9C8-5B77-4BE3-BFE5-769742F6FCD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604C0FA-7729-4ECE-90D5-CC5943A1271E}" type="doc">
      <dgm:prSet loTypeId="urn:microsoft.com/office/officeart/2005/8/layout/lProcess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FA921A-E44F-4562-86DE-030E8854268D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D038F73A-2B66-44BA-BE74-12C79B26717E}" type="parTrans" cxnId="{582034F5-800B-4C5A-9B2E-3EBC7A39CF79}">
      <dgm:prSet/>
      <dgm:spPr/>
      <dgm:t>
        <a:bodyPr/>
        <a:lstStyle/>
        <a:p>
          <a:endParaRPr lang="en-US"/>
        </a:p>
      </dgm:t>
    </dgm:pt>
    <dgm:pt modelId="{0B42850A-2D0D-4989-B992-2AF91C763B05}" type="sibTrans" cxnId="{582034F5-800B-4C5A-9B2E-3EBC7A39CF79}">
      <dgm:prSet/>
      <dgm:spPr/>
      <dgm:t>
        <a:bodyPr/>
        <a:lstStyle/>
        <a:p>
          <a:endParaRPr lang="en-US"/>
        </a:p>
      </dgm:t>
    </dgm:pt>
    <dgm:pt modelId="{C4F8397A-940C-4815-BC95-7E9F3FCEB3C9}">
      <dgm:prSet phldrT="[Text]"/>
      <dgm:spPr/>
      <dgm:t>
        <a:bodyPr/>
        <a:lstStyle/>
        <a:p>
          <a:r>
            <a:rPr lang="en-US" dirty="0"/>
            <a:t>Core of the core</a:t>
          </a:r>
        </a:p>
      </dgm:t>
    </dgm:pt>
    <dgm:pt modelId="{5296E4FB-83D7-4213-AE18-E89CBFEC1B70}" type="parTrans" cxnId="{32C7EB04-61EC-4BA0-BF91-8FA9DF539EBF}">
      <dgm:prSet/>
      <dgm:spPr/>
      <dgm:t>
        <a:bodyPr/>
        <a:lstStyle/>
        <a:p>
          <a:endParaRPr lang="en-US"/>
        </a:p>
      </dgm:t>
    </dgm:pt>
    <dgm:pt modelId="{871E0982-3047-4A79-A717-C7F12E74A3D0}" type="sibTrans" cxnId="{32C7EB04-61EC-4BA0-BF91-8FA9DF539EBF}">
      <dgm:prSet/>
      <dgm:spPr/>
      <dgm:t>
        <a:bodyPr/>
        <a:lstStyle/>
        <a:p>
          <a:endParaRPr lang="en-US"/>
        </a:p>
      </dgm:t>
    </dgm:pt>
    <dgm:pt modelId="{BE9BCD37-D36E-46CC-A7D2-84C9119E2D8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Core</a:t>
          </a:r>
        </a:p>
      </dgm:t>
    </dgm:pt>
    <dgm:pt modelId="{B5B8B4D8-61C7-4B3D-8877-BBBC1BA956CD}" type="parTrans" cxnId="{DE767A29-4E53-41EE-8B04-53DFB03472CD}">
      <dgm:prSet/>
      <dgm:spPr/>
      <dgm:t>
        <a:bodyPr/>
        <a:lstStyle/>
        <a:p>
          <a:endParaRPr lang="en-US"/>
        </a:p>
      </dgm:t>
    </dgm:pt>
    <dgm:pt modelId="{3D7994DE-BEBA-4161-802A-F47FF4CCBF8E}" type="sibTrans" cxnId="{DE767A29-4E53-41EE-8B04-53DFB03472CD}">
      <dgm:prSet/>
      <dgm:spPr/>
      <dgm:t>
        <a:bodyPr/>
        <a:lstStyle/>
        <a:p>
          <a:endParaRPr lang="en-US"/>
        </a:p>
      </dgm:t>
    </dgm:pt>
    <dgm:pt modelId="{76CAFB34-5AF1-4A86-AAB4-215FEC56CA28}">
      <dgm:prSet phldrT="[Text]"/>
      <dgm:spPr/>
      <dgm:t>
        <a:bodyPr/>
        <a:lstStyle/>
        <a:p>
          <a:r>
            <a:rPr lang="en-US" dirty="0"/>
            <a:t>Schemes</a:t>
          </a:r>
        </a:p>
      </dgm:t>
    </dgm:pt>
    <dgm:pt modelId="{7849BA6D-5395-414F-8610-904025F55469}" type="parTrans" cxnId="{B03ABE21-0E12-44B4-8B8C-3B99F63C88ED}">
      <dgm:prSet/>
      <dgm:spPr/>
      <dgm:t>
        <a:bodyPr/>
        <a:lstStyle/>
        <a:p>
          <a:endParaRPr lang="en-US"/>
        </a:p>
      </dgm:t>
    </dgm:pt>
    <dgm:pt modelId="{787C2592-6D8E-4BEE-9B68-5ACB382976C4}" type="sibTrans" cxnId="{B03ABE21-0E12-44B4-8B8C-3B99F63C88ED}">
      <dgm:prSet/>
      <dgm:spPr/>
      <dgm:t>
        <a:bodyPr/>
        <a:lstStyle/>
        <a:p>
          <a:endParaRPr lang="en-US"/>
        </a:p>
      </dgm:t>
    </dgm:pt>
    <dgm:pt modelId="{EEC3E801-33E9-447D-B9D4-66D54E877DC1}">
      <dgm:prSet phldrT="[Text]"/>
      <dgm:spPr/>
      <dgm:t>
        <a:bodyPr/>
        <a:lstStyle/>
        <a:p>
          <a:r>
            <a:rPr lang="en-US" dirty="0"/>
            <a:t>06</a:t>
          </a:r>
        </a:p>
      </dgm:t>
    </dgm:pt>
    <dgm:pt modelId="{89DF6939-3C36-4F47-BEE0-37847E9D10D8}" type="parTrans" cxnId="{0D4C6390-0A85-417B-A5F4-8F0F5784AC4F}">
      <dgm:prSet/>
      <dgm:spPr/>
      <dgm:t>
        <a:bodyPr/>
        <a:lstStyle/>
        <a:p>
          <a:endParaRPr lang="en-US"/>
        </a:p>
      </dgm:t>
    </dgm:pt>
    <dgm:pt modelId="{9828707E-95B4-4C25-97EA-6DDCA2CC6A8B}" type="sibTrans" cxnId="{0D4C6390-0A85-417B-A5F4-8F0F5784AC4F}">
      <dgm:prSet/>
      <dgm:spPr/>
      <dgm:t>
        <a:bodyPr/>
        <a:lstStyle/>
        <a:p>
          <a:endParaRPr lang="en-US"/>
        </a:p>
      </dgm:t>
    </dgm:pt>
    <dgm:pt modelId="{9793EA59-C8E5-4DEA-8BC2-D303C884AC39}">
      <dgm:prSet phldrT="[Text]"/>
      <dgm:spPr/>
      <dgm:t>
        <a:bodyPr/>
        <a:lstStyle/>
        <a:p>
          <a:r>
            <a:rPr lang="en-US" dirty="0"/>
            <a:t>Special</a:t>
          </a:r>
        </a:p>
      </dgm:t>
    </dgm:pt>
    <dgm:pt modelId="{58F76D3B-1D2F-4FA6-AE84-3BA6AA9FDE76}" type="parTrans" cxnId="{852257D1-29AA-44C7-BC1E-00F413D8548D}">
      <dgm:prSet/>
      <dgm:spPr/>
      <dgm:t>
        <a:bodyPr/>
        <a:lstStyle/>
        <a:p>
          <a:endParaRPr lang="en-US"/>
        </a:p>
      </dgm:t>
    </dgm:pt>
    <dgm:pt modelId="{5BAC1CC6-0E08-4013-BD4D-DD75ED53F3F7}" type="sibTrans" cxnId="{852257D1-29AA-44C7-BC1E-00F413D8548D}">
      <dgm:prSet/>
      <dgm:spPr/>
      <dgm:t>
        <a:bodyPr/>
        <a:lstStyle/>
        <a:p>
          <a:endParaRPr lang="en-US"/>
        </a:p>
      </dgm:t>
    </dgm:pt>
    <dgm:pt modelId="{1039B31F-C7D2-4B78-AB80-ABE7A0E8A004}">
      <dgm:prSet phldrT="[Text]"/>
      <dgm:spPr/>
      <dgm:t>
        <a:bodyPr/>
        <a:lstStyle/>
        <a:p>
          <a:r>
            <a:rPr lang="en-US" dirty="0" smtClean="0"/>
            <a:t>22</a:t>
          </a:r>
          <a:endParaRPr lang="en-US" dirty="0"/>
        </a:p>
      </dgm:t>
    </dgm:pt>
    <dgm:pt modelId="{B387D9BD-F1D7-42EA-BD47-FC1B29D13060}" type="parTrans" cxnId="{E8236427-952A-44B5-9DB1-09EAEB840453}">
      <dgm:prSet/>
      <dgm:spPr/>
      <dgm:t>
        <a:bodyPr/>
        <a:lstStyle/>
        <a:p>
          <a:endParaRPr lang="en-US"/>
        </a:p>
      </dgm:t>
    </dgm:pt>
    <dgm:pt modelId="{BD4E28B8-DAC0-4896-B315-13A3293BDAA6}" type="sibTrans" cxnId="{E8236427-952A-44B5-9DB1-09EAEB840453}">
      <dgm:prSet/>
      <dgm:spPr/>
      <dgm:t>
        <a:bodyPr/>
        <a:lstStyle/>
        <a:p>
          <a:endParaRPr lang="en-US"/>
        </a:p>
      </dgm:t>
    </dgm:pt>
    <dgm:pt modelId="{CFEA8E28-6FEF-4B02-A761-FE06BEFA1221}">
      <dgm:prSet phldrT="[Text]"/>
      <dgm:spPr/>
      <dgm:t>
        <a:bodyPr/>
        <a:lstStyle/>
        <a:p>
          <a:r>
            <a:rPr lang="en-US" dirty="0"/>
            <a:t>General</a:t>
          </a:r>
        </a:p>
      </dgm:t>
    </dgm:pt>
    <dgm:pt modelId="{E7C6356A-7D77-4216-8FDC-5C2A3D17EDF3}" type="parTrans" cxnId="{D66A5992-0EA5-4752-B676-2E1EBC4BD25A}">
      <dgm:prSet/>
      <dgm:spPr/>
      <dgm:t>
        <a:bodyPr/>
        <a:lstStyle/>
        <a:p>
          <a:endParaRPr lang="en-US"/>
        </a:p>
      </dgm:t>
    </dgm:pt>
    <dgm:pt modelId="{FC03F82D-6390-453E-8257-9C443E2FF013}" type="sibTrans" cxnId="{D66A5992-0EA5-4752-B676-2E1EBC4BD25A}">
      <dgm:prSet/>
      <dgm:spPr/>
      <dgm:t>
        <a:bodyPr/>
        <a:lstStyle/>
        <a:p>
          <a:endParaRPr lang="en-US"/>
        </a:p>
      </dgm:t>
    </dgm:pt>
    <dgm:pt modelId="{F47517A9-E811-4134-9FFE-283AC6BA62FB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B2CA712B-7C35-426A-9CBC-616F5E54FA08}" type="parTrans" cxnId="{55B1AF47-426B-4AED-BD23-3D0AE7FAF503}">
      <dgm:prSet/>
      <dgm:spPr/>
      <dgm:t>
        <a:bodyPr/>
        <a:lstStyle/>
        <a:p>
          <a:endParaRPr lang="en-US"/>
        </a:p>
      </dgm:t>
    </dgm:pt>
    <dgm:pt modelId="{A4977346-4005-44DB-AB05-1D206B4EEF06}" type="sibTrans" cxnId="{55B1AF47-426B-4AED-BD23-3D0AE7FAF503}">
      <dgm:prSet/>
      <dgm:spPr/>
      <dgm:t>
        <a:bodyPr/>
        <a:lstStyle/>
        <a:p>
          <a:endParaRPr lang="en-US"/>
        </a:p>
      </dgm:t>
    </dgm:pt>
    <dgm:pt modelId="{5BF21FFB-48A2-41A5-89D3-5A021BFFDC81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7D9D569A-D0E2-46A2-BF6E-E16E4841E644}" type="parTrans" cxnId="{9B909926-81E6-4617-A275-7B58A6A20924}">
      <dgm:prSet/>
      <dgm:spPr/>
      <dgm:t>
        <a:bodyPr/>
        <a:lstStyle/>
        <a:p>
          <a:endParaRPr lang="en-US"/>
        </a:p>
      </dgm:t>
    </dgm:pt>
    <dgm:pt modelId="{6F125225-6396-44DA-BCF9-8B80DAFB2954}" type="sibTrans" cxnId="{9B909926-81E6-4617-A275-7B58A6A20924}">
      <dgm:prSet/>
      <dgm:spPr/>
      <dgm:t>
        <a:bodyPr/>
        <a:lstStyle/>
        <a:p>
          <a:endParaRPr lang="en-US"/>
        </a:p>
      </dgm:t>
    </dgm:pt>
    <dgm:pt modelId="{B891B350-65FF-46F2-899A-66AF2AEAA848}">
      <dgm:prSet phldrT="[Text]"/>
      <dgm:spPr/>
      <dgm:t>
        <a:bodyPr/>
        <a:lstStyle/>
        <a:p>
          <a:r>
            <a:rPr lang="en-US" dirty="0"/>
            <a:t>90-10</a:t>
          </a:r>
        </a:p>
      </dgm:t>
    </dgm:pt>
    <dgm:pt modelId="{8225CEC2-AFC1-41B8-99C7-00392FA61710}" type="parTrans" cxnId="{B1BB85D2-29D8-4939-B8CB-752FE16C1851}">
      <dgm:prSet/>
      <dgm:spPr/>
      <dgm:t>
        <a:bodyPr/>
        <a:lstStyle/>
        <a:p>
          <a:endParaRPr lang="en-US"/>
        </a:p>
      </dgm:t>
    </dgm:pt>
    <dgm:pt modelId="{FADF2B6C-1E37-403A-BF1C-6737D078B866}" type="sibTrans" cxnId="{B1BB85D2-29D8-4939-B8CB-752FE16C1851}">
      <dgm:prSet/>
      <dgm:spPr/>
      <dgm:t>
        <a:bodyPr/>
        <a:lstStyle/>
        <a:p>
          <a:endParaRPr lang="en-US"/>
        </a:p>
      </dgm:t>
    </dgm:pt>
    <dgm:pt modelId="{EB50DAD8-2709-47C1-8B13-0F692805DE0D}">
      <dgm:prSet phldrT="[Text]"/>
      <dgm:spPr/>
      <dgm:t>
        <a:bodyPr/>
        <a:lstStyle/>
        <a:p>
          <a:r>
            <a:rPr lang="en-US" dirty="0"/>
            <a:t>60-40</a:t>
          </a:r>
        </a:p>
      </dgm:t>
    </dgm:pt>
    <dgm:pt modelId="{D91C3F14-D84D-4E48-9DFE-A9C91DD8DC81}" type="parTrans" cxnId="{BDE61D2C-2372-4DA0-AC60-260E20EC0155}">
      <dgm:prSet/>
      <dgm:spPr/>
      <dgm:t>
        <a:bodyPr/>
        <a:lstStyle/>
        <a:p>
          <a:endParaRPr lang="en-US"/>
        </a:p>
      </dgm:t>
    </dgm:pt>
    <dgm:pt modelId="{0A6D8BB0-737C-467C-8283-931B19A64075}" type="sibTrans" cxnId="{BDE61D2C-2372-4DA0-AC60-260E20EC0155}">
      <dgm:prSet/>
      <dgm:spPr/>
      <dgm:t>
        <a:bodyPr/>
        <a:lstStyle/>
        <a:p>
          <a:endParaRPr lang="en-US"/>
        </a:p>
      </dgm:t>
    </dgm:pt>
    <dgm:pt modelId="{35C061C4-0D44-4E7C-A97B-8881B73DB759}" type="pres">
      <dgm:prSet presAssocID="{E604C0FA-7729-4ECE-90D5-CC5943A1271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4544C9-3CC2-4B20-8416-9EEB1F02E424}" type="pres">
      <dgm:prSet presAssocID="{A1FA921A-E44F-4562-86DE-030E8854268D}" presName="compNode" presStyleCnt="0"/>
      <dgm:spPr/>
      <dgm:t>
        <a:bodyPr/>
        <a:lstStyle/>
        <a:p>
          <a:endParaRPr lang="en-US"/>
        </a:p>
      </dgm:t>
    </dgm:pt>
    <dgm:pt modelId="{2E9294A6-21AD-4120-8EF2-0C31028D88BB}" type="pres">
      <dgm:prSet presAssocID="{A1FA921A-E44F-4562-86DE-030E8854268D}" presName="aNode" presStyleLbl="bgShp" presStyleIdx="0" presStyleCnt="4"/>
      <dgm:spPr/>
      <dgm:t>
        <a:bodyPr/>
        <a:lstStyle/>
        <a:p>
          <a:endParaRPr lang="en-US"/>
        </a:p>
      </dgm:t>
    </dgm:pt>
    <dgm:pt modelId="{35BA0D3A-5F2F-49DB-9D86-936AD7C50940}" type="pres">
      <dgm:prSet presAssocID="{A1FA921A-E44F-4562-86DE-030E8854268D}" presName="textNode" presStyleLbl="bgShp" presStyleIdx="0" presStyleCnt="4"/>
      <dgm:spPr/>
      <dgm:t>
        <a:bodyPr/>
        <a:lstStyle/>
        <a:p>
          <a:endParaRPr lang="en-US"/>
        </a:p>
      </dgm:t>
    </dgm:pt>
    <dgm:pt modelId="{2119A180-7DBB-4955-BD9C-956B90564504}" type="pres">
      <dgm:prSet presAssocID="{A1FA921A-E44F-4562-86DE-030E8854268D}" presName="compChildNode" presStyleCnt="0"/>
      <dgm:spPr/>
      <dgm:t>
        <a:bodyPr/>
        <a:lstStyle/>
        <a:p>
          <a:endParaRPr lang="en-US"/>
        </a:p>
      </dgm:t>
    </dgm:pt>
    <dgm:pt modelId="{D52A8BD7-0B8B-4BD8-84D6-6039A294D4D4}" type="pres">
      <dgm:prSet presAssocID="{A1FA921A-E44F-4562-86DE-030E8854268D}" presName="theInnerList" presStyleCnt="0"/>
      <dgm:spPr/>
      <dgm:t>
        <a:bodyPr/>
        <a:lstStyle/>
        <a:p>
          <a:endParaRPr lang="en-US"/>
        </a:p>
      </dgm:t>
    </dgm:pt>
    <dgm:pt modelId="{70FB7EE4-8844-41F9-8D25-FF0D7E6FDCBE}" type="pres">
      <dgm:prSet presAssocID="{C4F8397A-940C-4815-BC95-7E9F3FCEB3C9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B7810-2F20-4F10-9960-CF52D542AFF3}" type="pres">
      <dgm:prSet presAssocID="{C4F8397A-940C-4815-BC95-7E9F3FCEB3C9}" presName="aSpace2" presStyleCnt="0"/>
      <dgm:spPr/>
      <dgm:t>
        <a:bodyPr/>
        <a:lstStyle/>
        <a:p>
          <a:endParaRPr lang="en-US"/>
        </a:p>
      </dgm:t>
    </dgm:pt>
    <dgm:pt modelId="{6CD61E31-949C-40FC-B16B-8B7E81D2F369}" type="pres">
      <dgm:prSet presAssocID="{BE9BCD37-D36E-46CC-A7D2-84C9119E2D8F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0AD9-7528-414C-8892-5C827876A781}" type="pres">
      <dgm:prSet presAssocID="{A1FA921A-E44F-4562-86DE-030E8854268D}" presName="aSpace" presStyleCnt="0"/>
      <dgm:spPr/>
      <dgm:t>
        <a:bodyPr/>
        <a:lstStyle/>
        <a:p>
          <a:endParaRPr lang="en-US"/>
        </a:p>
      </dgm:t>
    </dgm:pt>
    <dgm:pt modelId="{6FB39F7C-2B6B-4128-8355-73FBF8DC7696}" type="pres">
      <dgm:prSet presAssocID="{76CAFB34-5AF1-4A86-AAB4-215FEC56CA28}" presName="compNode" presStyleCnt="0"/>
      <dgm:spPr/>
      <dgm:t>
        <a:bodyPr/>
        <a:lstStyle/>
        <a:p>
          <a:endParaRPr lang="en-US"/>
        </a:p>
      </dgm:t>
    </dgm:pt>
    <dgm:pt modelId="{09B0DB0A-7FBB-47F5-BCC6-2D4355693AE4}" type="pres">
      <dgm:prSet presAssocID="{76CAFB34-5AF1-4A86-AAB4-215FEC56CA28}" presName="aNode" presStyleLbl="bgShp" presStyleIdx="1" presStyleCnt="4"/>
      <dgm:spPr/>
      <dgm:t>
        <a:bodyPr/>
        <a:lstStyle/>
        <a:p>
          <a:endParaRPr lang="en-US"/>
        </a:p>
      </dgm:t>
    </dgm:pt>
    <dgm:pt modelId="{6C18111B-352F-45AA-9D69-BB7C61B3005F}" type="pres">
      <dgm:prSet presAssocID="{76CAFB34-5AF1-4A86-AAB4-215FEC56CA28}" presName="textNode" presStyleLbl="bgShp" presStyleIdx="1" presStyleCnt="4"/>
      <dgm:spPr/>
      <dgm:t>
        <a:bodyPr/>
        <a:lstStyle/>
        <a:p>
          <a:endParaRPr lang="en-US"/>
        </a:p>
      </dgm:t>
    </dgm:pt>
    <dgm:pt modelId="{1B666BE0-62F9-44AF-92DB-6819971F6055}" type="pres">
      <dgm:prSet presAssocID="{76CAFB34-5AF1-4A86-AAB4-215FEC56CA28}" presName="compChildNode" presStyleCnt="0"/>
      <dgm:spPr/>
      <dgm:t>
        <a:bodyPr/>
        <a:lstStyle/>
        <a:p>
          <a:endParaRPr lang="en-US"/>
        </a:p>
      </dgm:t>
    </dgm:pt>
    <dgm:pt modelId="{E93CD27F-D505-4591-BE3D-BFBB7CB93BC9}" type="pres">
      <dgm:prSet presAssocID="{76CAFB34-5AF1-4A86-AAB4-215FEC56CA28}" presName="theInnerList" presStyleCnt="0"/>
      <dgm:spPr/>
      <dgm:t>
        <a:bodyPr/>
        <a:lstStyle/>
        <a:p>
          <a:endParaRPr lang="en-US"/>
        </a:p>
      </dgm:t>
    </dgm:pt>
    <dgm:pt modelId="{891C4403-A8BC-4C24-99CB-7B98FBF281B3}" type="pres">
      <dgm:prSet presAssocID="{EEC3E801-33E9-447D-B9D4-66D54E877DC1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DD5D8-FC3C-4173-BDA3-E61A90C6B70C}" type="pres">
      <dgm:prSet presAssocID="{EEC3E801-33E9-447D-B9D4-66D54E877DC1}" presName="aSpace2" presStyleCnt="0"/>
      <dgm:spPr/>
      <dgm:t>
        <a:bodyPr/>
        <a:lstStyle/>
        <a:p>
          <a:endParaRPr lang="en-US"/>
        </a:p>
      </dgm:t>
    </dgm:pt>
    <dgm:pt modelId="{D791D55E-C315-4152-B806-577EFAFE544E}" type="pres">
      <dgm:prSet presAssocID="{1039B31F-C7D2-4B78-AB80-ABE7A0E8A004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CEF33-FFEA-47CF-988C-85AF1597338F}" type="pres">
      <dgm:prSet presAssocID="{76CAFB34-5AF1-4A86-AAB4-215FEC56CA28}" presName="aSpace" presStyleCnt="0"/>
      <dgm:spPr/>
      <dgm:t>
        <a:bodyPr/>
        <a:lstStyle/>
        <a:p>
          <a:endParaRPr lang="en-US"/>
        </a:p>
      </dgm:t>
    </dgm:pt>
    <dgm:pt modelId="{AEB73C3F-2062-4550-BDE9-44BA58287065}" type="pres">
      <dgm:prSet presAssocID="{CFEA8E28-6FEF-4B02-A761-FE06BEFA1221}" presName="compNode" presStyleCnt="0"/>
      <dgm:spPr/>
      <dgm:t>
        <a:bodyPr/>
        <a:lstStyle/>
        <a:p>
          <a:endParaRPr lang="en-US"/>
        </a:p>
      </dgm:t>
    </dgm:pt>
    <dgm:pt modelId="{C5965F20-E412-4979-A6F4-6029BFE3D917}" type="pres">
      <dgm:prSet presAssocID="{CFEA8E28-6FEF-4B02-A761-FE06BEFA1221}" presName="aNode" presStyleLbl="bgShp" presStyleIdx="2" presStyleCnt="4"/>
      <dgm:spPr/>
      <dgm:t>
        <a:bodyPr/>
        <a:lstStyle/>
        <a:p>
          <a:endParaRPr lang="en-US"/>
        </a:p>
      </dgm:t>
    </dgm:pt>
    <dgm:pt modelId="{E24871D7-FF9F-4D28-921C-BB71235A1FD1}" type="pres">
      <dgm:prSet presAssocID="{CFEA8E28-6FEF-4B02-A761-FE06BEFA1221}" presName="textNode" presStyleLbl="bgShp" presStyleIdx="2" presStyleCnt="4"/>
      <dgm:spPr/>
      <dgm:t>
        <a:bodyPr/>
        <a:lstStyle/>
        <a:p>
          <a:endParaRPr lang="en-US"/>
        </a:p>
      </dgm:t>
    </dgm:pt>
    <dgm:pt modelId="{34A698DF-A864-44C3-861D-00CB37C1B6E9}" type="pres">
      <dgm:prSet presAssocID="{CFEA8E28-6FEF-4B02-A761-FE06BEFA1221}" presName="compChildNode" presStyleCnt="0"/>
      <dgm:spPr/>
      <dgm:t>
        <a:bodyPr/>
        <a:lstStyle/>
        <a:p>
          <a:endParaRPr lang="en-US"/>
        </a:p>
      </dgm:t>
    </dgm:pt>
    <dgm:pt modelId="{CEC1CB15-D5CD-4A5F-9B32-B47F74059C9A}" type="pres">
      <dgm:prSet presAssocID="{CFEA8E28-6FEF-4B02-A761-FE06BEFA1221}" presName="theInnerList" presStyleCnt="0"/>
      <dgm:spPr/>
      <dgm:t>
        <a:bodyPr/>
        <a:lstStyle/>
        <a:p>
          <a:endParaRPr lang="en-US"/>
        </a:p>
      </dgm:t>
    </dgm:pt>
    <dgm:pt modelId="{41C8788F-E278-4287-A6A9-0D91327944C4}" type="pres">
      <dgm:prSet presAssocID="{F47517A9-E811-4134-9FFE-283AC6BA62FB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AC2B9-665A-422F-B83E-4A7D78187AA6}" type="pres">
      <dgm:prSet presAssocID="{F47517A9-E811-4134-9FFE-283AC6BA62FB}" presName="aSpace2" presStyleCnt="0"/>
      <dgm:spPr/>
      <dgm:t>
        <a:bodyPr/>
        <a:lstStyle/>
        <a:p>
          <a:endParaRPr lang="en-US"/>
        </a:p>
      </dgm:t>
    </dgm:pt>
    <dgm:pt modelId="{3F4EA4C2-BECD-4C02-A678-C7587A6F3B54}" type="pres">
      <dgm:prSet presAssocID="{EB50DAD8-2709-47C1-8B13-0F692805DE0D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691D8-9379-4352-9518-F0C09705AB20}" type="pres">
      <dgm:prSet presAssocID="{CFEA8E28-6FEF-4B02-A761-FE06BEFA1221}" presName="aSpace" presStyleCnt="0"/>
      <dgm:spPr/>
      <dgm:t>
        <a:bodyPr/>
        <a:lstStyle/>
        <a:p>
          <a:endParaRPr lang="en-US"/>
        </a:p>
      </dgm:t>
    </dgm:pt>
    <dgm:pt modelId="{E6900C5C-25AC-416A-A122-4A8A48C7ACB8}" type="pres">
      <dgm:prSet presAssocID="{9793EA59-C8E5-4DEA-8BC2-D303C884AC39}" presName="compNode" presStyleCnt="0"/>
      <dgm:spPr/>
      <dgm:t>
        <a:bodyPr/>
        <a:lstStyle/>
        <a:p>
          <a:endParaRPr lang="en-US"/>
        </a:p>
      </dgm:t>
    </dgm:pt>
    <dgm:pt modelId="{58EC5222-AC73-429E-90D5-FAC1CA58A097}" type="pres">
      <dgm:prSet presAssocID="{9793EA59-C8E5-4DEA-8BC2-D303C884AC39}" presName="aNode" presStyleLbl="bgShp" presStyleIdx="3" presStyleCnt="4"/>
      <dgm:spPr/>
      <dgm:t>
        <a:bodyPr/>
        <a:lstStyle/>
        <a:p>
          <a:endParaRPr lang="en-US"/>
        </a:p>
      </dgm:t>
    </dgm:pt>
    <dgm:pt modelId="{D5E13B33-348B-4704-AAF7-2081DF87979F}" type="pres">
      <dgm:prSet presAssocID="{9793EA59-C8E5-4DEA-8BC2-D303C884AC39}" presName="textNode" presStyleLbl="bgShp" presStyleIdx="3" presStyleCnt="4"/>
      <dgm:spPr/>
      <dgm:t>
        <a:bodyPr/>
        <a:lstStyle/>
        <a:p>
          <a:endParaRPr lang="en-US"/>
        </a:p>
      </dgm:t>
    </dgm:pt>
    <dgm:pt modelId="{150613DD-6B26-4FBB-AFAF-3C08FF127E67}" type="pres">
      <dgm:prSet presAssocID="{9793EA59-C8E5-4DEA-8BC2-D303C884AC39}" presName="compChildNode" presStyleCnt="0"/>
      <dgm:spPr/>
      <dgm:t>
        <a:bodyPr/>
        <a:lstStyle/>
        <a:p>
          <a:endParaRPr lang="en-US"/>
        </a:p>
      </dgm:t>
    </dgm:pt>
    <dgm:pt modelId="{BD8D8808-046A-418F-9522-8130A97E4312}" type="pres">
      <dgm:prSet presAssocID="{9793EA59-C8E5-4DEA-8BC2-D303C884AC39}" presName="theInnerList" presStyleCnt="0"/>
      <dgm:spPr/>
      <dgm:t>
        <a:bodyPr/>
        <a:lstStyle/>
        <a:p>
          <a:endParaRPr lang="en-US"/>
        </a:p>
      </dgm:t>
    </dgm:pt>
    <dgm:pt modelId="{85197188-0772-451C-933B-87551E38718A}" type="pres">
      <dgm:prSet presAssocID="{5BF21FFB-48A2-41A5-89D3-5A021BFFDC81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D8EAB-461A-4A80-AA98-14DD2422BC91}" type="pres">
      <dgm:prSet presAssocID="{5BF21FFB-48A2-41A5-89D3-5A021BFFDC81}" presName="aSpace2" presStyleCnt="0"/>
      <dgm:spPr/>
      <dgm:t>
        <a:bodyPr/>
        <a:lstStyle/>
        <a:p>
          <a:endParaRPr lang="en-US"/>
        </a:p>
      </dgm:t>
    </dgm:pt>
    <dgm:pt modelId="{69CF853A-AD80-4FF0-A851-2AB4FC22AF09}" type="pres">
      <dgm:prSet presAssocID="{B891B350-65FF-46F2-899A-66AF2AEAA848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BB85D2-29D8-4939-B8CB-752FE16C1851}" srcId="{9793EA59-C8E5-4DEA-8BC2-D303C884AC39}" destId="{B891B350-65FF-46F2-899A-66AF2AEAA848}" srcOrd="1" destOrd="0" parTransId="{8225CEC2-AFC1-41B8-99C7-00392FA61710}" sibTransId="{FADF2B6C-1E37-403A-BF1C-6737D078B866}"/>
    <dgm:cxn modelId="{E2D6B462-6B74-4E2D-87B7-55A4FC40BA6F}" type="presOf" srcId="{1039B31F-C7D2-4B78-AB80-ABE7A0E8A004}" destId="{D791D55E-C315-4152-B806-577EFAFE544E}" srcOrd="0" destOrd="0" presId="urn:microsoft.com/office/officeart/2005/8/layout/lProcess2"/>
    <dgm:cxn modelId="{727B0EE7-38B5-415E-A84D-35D4BA1E7F0F}" type="presOf" srcId="{CFEA8E28-6FEF-4B02-A761-FE06BEFA1221}" destId="{C5965F20-E412-4979-A6F4-6029BFE3D917}" srcOrd="0" destOrd="0" presId="urn:microsoft.com/office/officeart/2005/8/layout/lProcess2"/>
    <dgm:cxn modelId="{E8236427-952A-44B5-9DB1-09EAEB840453}" srcId="{76CAFB34-5AF1-4A86-AAB4-215FEC56CA28}" destId="{1039B31F-C7D2-4B78-AB80-ABE7A0E8A004}" srcOrd="1" destOrd="0" parTransId="{B387D9BD-F1D7-42EA-BD47-FC1B29D13060}" sibTransId="{BD4E28B8-DAC0-4896-B315-13A3293BDAA6}"/>
    <dgm:cxn modelId="{5812A7A8-3061-4A02-B0AC-5E5460A39611}" type="presOf" srcId="{76CAFB34-5AF1-4A86-AAB4-215FEC56CA28}" destId="{09B0DB0A-7FBB-47F5-BCC6-2D4355693AE4}" srcOrd="0" destOrd="0" presId="urn:microsoft.com/office/officeart/2005/8/layout/lProcess2"/>
    <dgm:cxn modelId="{582034F5-800B-4C5A-9B2E-3EBC7A39CF79}" srcId="{E604C0FA-7729-4ECE-90D5-CC5943A1271E}" destId="{A1FA921A-E44F-4562-86DE-030E8854268D}" srcOrd="0" destOrd="0" parTransId="{D038F73A-2B66-44BA-BE74-12C79B26717E}" sibTransId="{0B42850A-2D0D-4989-B992-2AF91C763B05}"/>
    <dgm:cxn modelId="{D66A5992-0EA5-4752-B676-2E1EBC4BD25A}" srcId="{E604C0FA-7729-4ECE-90D5-CC5943A1271E}" destId="{CFEA8E28-6FEF-4B02-A761-FE06BEFA1221}" srcOrd="2" destOrd="0" parTransId="{E7C6356A-7D77-4216-8FDC-5C2A3D17EDF3}" sibTransId="{FC03F82D-6390-453E-8257-9C443E2FF013}"/>
    <dgm:cxn modelId="{B2AEC365-2D8C-4516-828B-5CEB52172393}" type="presOf" srcId="{EEC3E801-33E9-447D-B9D4-66D54E877DC1}" destId="{891C4403-A8BC-4C24-99CB-7B98FBF281B3}" srcOrd="0" destOrd="0" presId="urn:microsoft.com/office/officeart/2005/8/layout/lProcess2"/>
    <dgm:cxn modelId="{BDE61D2C-2372-4DA0-AC60-260E20EC0155}" srcId="{CFEA8E28-6FEF-4B02-A761-FE06BEFA1221}" destId="{EB50DAD8-2709-47C1-8B13-0F692805DE0D}" srcOrd="1" destOrd="0" parTransId="{D91C3F14-D84D-4E48-9DFE-A9C91DD8DC81}" sibTransId="{0A6D8BB0-737C-467C-8283-931B19A64075}"/>
    <dgm:cxn modelId="{4D5B0E0B-7449-4145-B1C5-672F82B270CF}" type="presOf" srcId="{C4F8397A-940C-4815-BC95-7E9F3FCEB3C9}" destId="{70FB7EE4-8844-41F9-8D25-FF0D7E6FDCBE}" srcOrd="0" destOrd="0" presId="urn:microsoft.com/office/officeart/2005/8/layout/lProcess2"/>
    <dgm:cxn modelId="{2C19C8A5-5E30-4AB4-8FBD-A21C57E373C1}" type="presOf" srcId="{CFEA8E28-6FEF-4B02-A761-FE06BEFA1221}" destId="{E24871D7-FF9F-4D28-921C-BB71235A1FD1}" srcOrd="1" destOrd="0" presId="urn:microsoft.com/office/officeart/2005/8/layout/lProcess2"/>
    <dgm:cxn modelId="{FDC7ECFC-C75E-4F53-8A0F-F09FD615C8FE}" type="presOf" srcId="{EB50DAD8-2709-47C1-8B13-0F692805DE0D}" destId="{3F4EA4C2-BECD-4C02-A678-C7587A6F3B54}" srcOrd="0" destOrd="0" presId="urn:microsoft.com/office/officeart/2005/8/layout/lProcess2"/>
    <dgm:cxn modelId="{2506608A-C91B-4C28-9005-AC9613DF5F9C}" type="presOf" srcId="{A1FA921A-E44F-4562-86DE-030E8854268D}" destId="{2E9294A6-21AD-4120-8EF2-0C31028D88BB}" srcOrd="0" destOrd="0" presId="urn:microsoft.com/office/officeart/2005/8/layout/lProcess2"/>
    <dgm:cxn modelId="{E61A5F04-0755-4D1D-AD85-DEF39E9A8559}" type="presOf" srcId="{BE9BCD37-D36E-46CC-A7D2-84C9119E2D8F}" destId="{6CD61E31-949C-40FC-B16B-8B7E81D2F369}" srcOrd="0" destOrd="0" presId="urn:microsoft.com/office/officeart/2005/8/layout/lProcess2"/>
    <dgm:cxn modelId="{6C2A4CFE-9432-4F20-BBDB-BD04CADB5CEF}" type="presOf" srcId="{9793EA59-C8E5-4DEA-8BC2-D303C884AC39}" destId="{D5E13B33-348B-4704-AAF7-2081DF87979F}" srcOrd="1" destOrd="0" presId="urn:microsoft.com/office/officeart/2005/8/layout/lProcess2"/>
    <dgm:cxn modelId="{32C7EB04-61EC-4BA0-BF91-8FA9DF539EBF}" srcId="{A1FA921A-E44F-4562-86DE-030E8854268D}" destId="{C4F8397A-940C-4815-BC95-7E9F3FCEB3C9}" srcOrd="0" destOrd="0" parTransId="{5296E4FB-83D7-4213-AE18-E89CBFEC1B70}" sibTransId="{871E0982-3047-4A79-A717-C7F12E74A3D0}"/>
    <dgm:cxn modelId="{F9B6A33C-98E3-44DE-A73C-BAEED3709B01}" type="presOf" srcId="{E604C0FA-7729-4ECE-90D5-CC5943A1271E}" destId="{35C061C4-0D44-4E7C-A97B-8881B73DB759}" srcOrd="0" destOrd="0" presId="urn:microsoft.com/office/officeart/2005/8/layout/lProcess2"/>
    <dgm:cxn modelId="{6D2B3915-A0B8-45B4-BFD6-951945E814E5}" type="presOf" srcId="{9793EA59-C8E5-4DEA-8BC2-D303C884AC39}" destId="{58EC5222-AC73-429E-90D5-FAC1CA58A097}" srcOrd="0" destOrd="0" presId="urn:microsoft.com/office/officeart/2005/8/layout/lProcess2"/>
    <dgm:cxn modelId="{25FB2069-58C3-4405-B0D4-776A9E2E9786}" type="presOf" srcId="{76CAFB34-5AF1-4A86-AAB4-215FEC56CA28}" destId="{6C18111B-352F-45AA-9D69-BB7C61B3005F}" srcOrd="1" destOrd="0" presId="urn:microsoft.com/office/officeart/2005/8/layout/lProcess2"/>
    <dgm:cxn modelId="{852257D1-29AA-44C7-BC1E-00F413D8548D}" srcId="{E604C0FA-7729-4ECE-90D5-CC5943A1271E}" destId="{9793EA59-C8E5-4DEA-8BC2-D303C884AC39}" srcOrd="3" destOrd="0" parTransId="{58F76D3B-1D2F-4FA6-AE84-3BA6AA9FDE76}" sibTransId="{5BAC1CC6-0E08-4013-BD4D-DD75ED53F3F7}"/>
    <dgm:cxn modelId="{18591CAC-D7AD-43CC-A10E-C9C015BF3657}" type="presOf" srcId="{5BF21FFB-48A2-41A5-89D3-5A021BFFDC81}" destId="{85197188-0772-451C-933B-87551E38718A}" srcOrd="0" destOrd="0" presId="urn:microsoft.com/office/officeart/2005/8/layout/lProcess2"/>
    <dgm:cxn modelId="{B03ABE21-0E12-44B4-8B8C-3B99F63C88ED}" srcId="{E604C0FA-7729-4ECE-90D5-CC5943A1271E}" destId="{76CAFB34-5AF1-4A86-AAB4-215FEC56CA28}" srcOrd="1" destOrd="0" parTransId="{7849BA6D-5395-414F-8610-904025F55469}" sibTransId="{787C2592-6D8E-4BEE-9B68-5ACB382976C4}"/>
    <dgm:cxn modelId="{5E0D799B-FD1B-4A2B-82FE-0123012FF9BC}" type="presOf" srcId="{F47517A9-E811-4134-9FFE-283AC6BA62FB}" destId="{41C8788F-E278-4287-A6A9-0D91327944C4}" srcOrd="0" destOrd="0" presId="urn:microsoft.com/office/officeart/2005/8/layout/lProcess2"/>
    <dgm:cxn modelId="{DE767A29-4E53-41EE-8B04-53DFB03472CD}" srcId="{A1FA921A-E44F-4562-86DE-030E8854268D}" destId="{BE9BCD37-D36E-46CC-A7D2-84C9119E2D8F}" srcOrd="1" destOrd="0" parTransId="{B5B8B4D8-61C7-4B3D-8877-BBBC1BA956CD}" sibTransId="{3D7994DE-BEBA-4161-802A-F47FF4CCBF8E}"/>
    <dgm:cxn modelId="{0D4C6390-0A85-417B-A5F4-8F0F5784AC4F}" srcId="{76CAFB34-5AF1-4A86-AAB4-215FEC56CA28}" destId="{EEC3E801-33E9-447D-B9D4-66D54E877DC1}" srcOrd="0" destOrd="0" parTransId="{89DF6939-3C36-4F47-BEE0-37847E9D10D8}" sibTransId="{9828707E-95B4-4C25-97EA-6DDCA2CC6A8B}"/>
    <dgm:cxn modelId="{639EB723-631E-4BA7-9E4B-26613BD34816}" type="presOf" srcId="{A1FA921A-E44F-4562-86DE-030E8854268D}" destId="{35BA0D3A-5F2F-49DB-9D86-936AD7C50940}" srcOrd="1" destOrd="0" presId="urn:microsoft.com/office/officeart/2005/8/layout/lProcess2"/>
    <dgm:cxn modelId="{55B1AF47-426B-4AED-BD23-3D0AE7FAF503}" srcId="{CFEA8E28-6FEF-4B02-A761-FE06BEFA1221}" destId="{F47517A9-E811-4134-9FFE-283AC6BA62FB}" srcOrd="0" destOrd="0" parTransId="{B2CA712B-7C35-426A-9CBC-616F5E54FA08}" sibTransId="{A4977346-4005-44DB-AB05-1D206B4EEF06}"/>
    <dgm:cxn modelId="{9B909926-81E6-4617-A275-7B58A6A20924}" srcId="{9793EA59-C8E5-4DEA-8BC2-D303C884AC39}" destId="{5BF21FFB-48A2-41A5-89D3-5A021BFFDC81}" srcOrd="0" destOrd="0" parTransId="{7D9D569A-D0E2-46A2-BF6E-E16E4841E644}" sibTransId="{6F125225-6396-44DA-BCF9-8B80DAFB2954}"/>
    <dgm:cxn modelId="{99DC6024-C863-4B99-82FC-68705CBE025F}" type="presOf" srcId="{B891B350-65FF-46F2-899A-66AF2AEAA848}" destId="{69CF853A-AD80-4FF0-A851-2AB4FC22AF09}" srcOrd="0" destOrd="0" presId="urn:microsoft.com/office/officeart/2005/8/layout/lProcess2"/>
    <dgm:cxn modelId="{D1A28C3E-3EE5-4241-B046-546D0E89DA47}" type="presParOf" srcId="{35C061C4-0D44-4E7C-A97B-8881B73DB759}" destId="{1D4544C9-3CC2-4B20-8416-9EEB1F02E424}" srcOrd="0" destOrd="0" presId="urn:microsoft.com/office/officeart/2005/8/layout/lProcess2"/>
    <dgm:cxn modelId="{C3A2A74B-92D6-4232-83A9-5AB8BDFF6FE4}" type="presParOf" srcId="{1D4544C9-3CC2-4B20-8416-9EEB1F02E424}" destId="{2E9294A6-21AD-4120-8EF2-0C31028D88BB}" srcOrd="0" destOrd="0" presId="urn:microsoft.com/office/officeart/2005/8/layout/lProcess2"/>
    <dgm:cxn modelId="{D59895C5-17C1-41F9-B6DC-B288F3B9D2F4}" type="presParOf" srcId="{1D4544C9-3CC2-4B20-8416-9EEB1F02E424}" destId="{35BA0D3A-5F2F-49DB-9D86-936AD7C50940}" srcOrd="1" destOrd="0" presId="urn:microsoft.com/office/officeart/2005/8/layout/lProcess2"/>
    <dgm:cxn modelId="{FFF2E9D4-05D2-4FBB-A447-A0F4A7C15741}" type="presParOf" srcId="{1D4544C9-3CC2-4B20-8416-9EEB1F02E424}" destId="{2119A180-7DBB-4955-BD9C-956B90564504}" srcOrd="2" destOrd="0" presId="urn:microsoft.com/office/officeart/2005/8/layout/lProcess2"/>
    <dgm:cxn modelId="{7C371EF2-4A88-478A-A02E-B56806650FF6}" type="presParOf" srcId="{2119A180-7DBB-4955-BD9C-956B90564504}" destId="{D52A8BD7-0B8B-4BD8-84D6-6039A294D4D4}" srcOrd="0" destOrd="0" presId="urn:microsoft.com/office/officeart/2005/8/layout/lProcess2"/>
    <dgm:cxn modelId="{85D2FDC4-12D7-437F-8830-E70A6B918CB0}" type="presParOf" srcId="{D52A8BD7-0B8B-4BD8-84D6-6039A294D4D4}" destId="{70FB7EE4-8844-41F9-8D25-FF0D7E6FDCBE}" srcOrd="0" destOrd="0" presId="urn:microsoft.com/office/officeart/2005/8/layout/lProcess2"/>
    <dgm:cxn modelId="{0F5B151A-A1F3-460A-8BB9-0D9A747E0EA7}" type="presParOf" srcId="{D52A8BD7-0B8B-4BD8-84D6-6039A294D4D4}" destId="{C6EB7810-2F20-4F10-9960-CF52D542AFF3}" srcOrd="1" destOrd="0" presId="urn:microsoft.com/office/officeart/2005/8/layout/lProcess2"/>
    <dgm:cxn modelId="{5E61E96A-D085-49E8-A4E0-940B7931FC53}" type="presParOf" srcId="{D52A8BD7-0B8B-4BD8-84D6-6039A294D4D4}" destId="{6CD61E31-949C-40FC-B16B-8B7E81D2F369}" srcOrd="2" destOrd="0" presId="urn:microsoft.com/office/officeart/2005/8/layout/lProcess2"/>
    <dgm:cxn modelId="{9AE2E835-17EF-429D-9850-38EFAB9D5876}" type="presParOf" srcId="{35C061C4-0D44-4E7C-A97B-8881B73DB759}" destId="{C6060AD9-7528-414C-8892-5C827876A781}" srcOrd="1" destOrd="0" presId="urn:microsoft.com/office/officeart/2005/8/layout/lProcess2"/>
    <dgm:cxn modelId="{770F2A59-AF08-424E-9FB7-3D6C48D3C9B4}" type="presParOf" srcId="{35C061C4-0D44-4E7C-A97B-8881B73DB759}" destId="{6FB39F7C-2B6B-4128-8355-73FBF8DC7696}" srcOrd="2" destOrd="0" presId="urn:microsoft.com/office/officeart/2005/8/layout/lProcess2"/>
    <dgm:cxn modelId="{67F4A2C7-6459-4372-B537-4B893B7EADEC}" type="presParOf" srcId="{6FB39F7C-2B6B-4128-8355-73FBF8DC7696}" destId="{09B0DB0A-7FBB-47F5-BCC6-2D4355693AE4}" srcOrd="0" destOrd="0" presId="urn:microsoft.com/office/officeart/2005/8/layout/lProcess2"/>
    <dgm:cxn modelId="{84367210-94B0-4FF0-B463-6793D666BE85}" type="presParOf" srcId="{6FB39F7C-2B6B-4128-8355-73FBF8DC7696}" destId="{6C18111B-352F-45AA-9D69-BB7C61B3005F}" srcOrd="1" destOrd="0" presId="urn:microsoft.com/office/officeart/2005/8/layout/lProcess2"/>
    <dgm:cxn modelId="{25F07E34-22A6-4330-A4F4-A6E311DBBE4E}" type="presParOf" srcId="{6FB39F7C-2B6B-4128-8355-73FBF8DC7696}" destId="{1B666BE0-62F9-44AF-92DB-6819971F6055}" srcOrd="2" destOrd="0" presId="urn:microsoft.com/office/officeart/2005/8/layout/lProcess2"/>
    <dgm:cxn modelId="{D6CDB440-0974-4AD5-9F4E-6463D45998E4}" type="presParOf" srcId="{1B666BE0-62F9-44AF-92DB-6819971F6055}" destId="{E93CD27F-D505-4591-BE3D-BFBB7CB93BC9}" srcOrd="0" destOrd="0" presId="urn:microsoft.com/office/officeart/2005/8/layout/lProcess2"/>
    <dgm:cxn modelId="{B415BA60-B744-496F-8625-462F07F091F2}" type="presParOf" srcId="{E93CD27F-D505-4591-BE3D-BFBB7CB93BC9}" destId="{891C4403-A8BC-4C24-99CB-7B98FBF281B3}" srcOrd="0" destOrd="0" presId="urn:microsoft.com/office/officeart/2005/8/layout/lProcess2"/>
    <dgm:cxn modelId="{FE30889D-80E3-47D9-895E-E6021FED2B2A}" type="presParOf" srcId="{E93CD27F-D505-4591-BE3D-BFBB7CB93BC9}" destId="{A4BDD5D8-FC3C-4173-BDA3-E61A90C6B70C}" srcOrd="1" destOrd="0" presId="urn:microsoft.com/office/officeart/2005/8/layout/lProcess2"/>
    <dgm:cxn modelId="{42D12196-FC83-4A2D-98DB-CE3C0662211D}" type="presParOf" srcId="{E93CD27F-D505-4591-BE3D-BFBB7CB93BC9}" destId="{D791D55E-C315-4152-B806-577EFAFE544E}" srcOrd="2" destOrd="0" presId="urn:microsoft.com/office/officeart/2005/8/layout/lProcess2"/>
    <dgm:cxn modelId="{2F22E6FD-37B9-47A5-9295-6E1950D82DF3}" type="presParOf" srcId="{35C061C4-0D44-4E7C-A97B-8881B73DB759}" destId="{7A0CEF33-FFEA-47CF-988C-85AF1597338F}" srcOrd="3" destOrd="0" presId="urn:microsoft.com/office/officeart/2005/8/layout/lProcess2"/>
    <dgm:cxn modelId="{19177D50-BB18-4743-9493-94AB82C141CD}" type="presParOf" srcId="{35C061C4-0D44-4E7C-A97B-8881B73DB759}" destId="{AEB73C3F-2062-4550-BDE9-44BA58287065}" srcOrd="4" destOrd="0" presId="urn:microsoft.com/office/officeart/2005/8/layout/lProcess2"/>
    <dgm:cxn modelId="{E45F36FA-E19F-4045-88F4-20AB3291586F}" type="presParOf" srcId="{AEB73C3F-2062-4550-BDE9-44BA58287065}" destId="{C5965F20-E412-4979-A6F4-6029BFE3D917}" srcOrd="0" destOrd="0" presId="urn:microsoft.com/office/officeart/2005/8/layout/lProcess2"/>
    <dgm:cxn modelId="{1D17A503-AB60-4398-9DA6-3010A0C63E0D}" type="presParOf" srcId="{AEB73C3F-2062-4550-BDE9-44BA58287065}" destId="{E24871D7-FF9F-4D28-921C-BB71235A1FD1}" srcOrd="1" destOrd="0" presId="urn:microsoft.com/office/officeart/2005/8/layout/lProcess2"/>
    <dgm:cxn modelId="{CC8C22AF-C251-4EB0-8778-2D1EF08F2C38}" type="presParOf" srcId="{AEB73C3F-2062-4550-BDE9-44BA58287065}" destId="{34A698DF-A864-44C3-861D-00CB37C1B6E9}" srcOrd="2" destOrd="0" presId="urn:microsoft.com/office/officeart/2005/8/layout/lProcess2"/>
    <dgm:cxn modelId="{3A9E5E3D-E612-465E-8E23-14B43A27FE15}" type="presParOf" srcId="{34A698DF-A864-44C3-861D-00CB37C1B6E9}" destId="{CEC1CB15-D5CD-4A5F-9B32-B47F74059C9A}" srcOrd="0" destOrd="0" presId="urn:microsoft.com/office/officeart/2005/8/layout/lProcess2"/>
    <dgm:cxn modelId="{DBF3428C-794F-48D4-9554-E18FE5F2206F}" type="presParOf" srcId="{CEC1CB15-D5CD-4A5F-9B32-B47F74059C9A}" destId="{41C8788F-E278-4287-A6A9-0D91327944C4}" srcOrd="0" destOrd="0" presId="urn:microsoft.com/office/officeart/2005/8/layout/lProcess2"/>
    <dgm:cxn modelId="{E29B7018-F57C-4DB0-ADCE-421BDDFA4A1D}" type="presParOf" srcId="{CEC1CB15-D5CD-4A5F-9B32-B47F74059C9A}" destId="{528AC2B9-665A-422F-B83E-4A7D78187AA6}" srcOrd="1" destOrd="0" presId="urn:microsoft.com/office/officeart/2005/8/layout/lProcess2"/>
    <dgm:cxn modelId="{49DDF22F-151B-4CF9-8471-15B59F5E6F2C}" type="presParOf" srcId="{CEC1CB15-D5CD-4A5F-9B32-B47F74059C9A}" destId="{3F4EA4C2-BECD-4C02-A678-C7587A6F3B54}" srcOrd="2" destOrd="0" presId="urn:microsoft.com/office/officeart/2005/8/layout/lProcess2"/>
    <dgm:cxn modelId="{B1DFBDD4-4917-4C80-9523-628105694D30}" type="presParOf" srcId="{35C061C4-0D44-4E7C-A97B-8881B73DB759}" destId="{43D691D8-9379-4352-9518-F0C09705AB20}" srcOrd="5" destOrd="0" presId="urn:microsoft.com/office/officeart/2005/8/layout/lProcess2"/>
    <dgm:cxn modelId="{486D915E-7A66-4606-B8B1-BEF4BF98993B}" type="presParOf" srcId="{35C061C4-0D44-4E7C-A97B-8881B73DB759}" destId="{E6900C5C-25AC-416A-A122-4A8A48C7ACB8}" srcOrd="6" destOrd="0" presId="urn:microsoft.com/office/officeart/2005/8/layout/lProcess2"/>
    <dgm:cxn modelId="{5B954A07-3A37-452B-9A87-6781045147C9}" type="presParOf" srcId="{E6900C5C-25AC-416A-A122-4A8A48C7ACB8}" destId="{58EC5222-AC73-429E-90D5-FAC1CA58A097}" srcOrd="0" destOrd="0" presId="urn:microsoft.com/office/officeart/2005/8/layout/lProcess2"/>
    <dgm:cxn modelId="{F480B476-3132-4858-9591-28D050C2B3A9}" type="presParOf" srcId="{E6900C5C-25AC-416A-A122-4A8A48C7ACB8}" destId="{D5E13B33-348B-4704-AAF7-2081DF87979F}" srcOrd="1" destOrd="0" presId="urn:microsoft.com/office/officeart/2005/8/layout/lProcess2"/>
    <dgm:cxn modelId="{D8D77F46-B6AA-4225-ADD1-EFF42E99A858}" type="presParOf" srcId="{E6900C5C-25AC-416A-A122-4A8A48C7ACB8}" destId="{150613DD-6B26-4FBB-AFAF-3C08FF127E67}" srcOrd="2" destOrd="0" presId="urn:microsoft.com/office/officeart/2005/8/layout/lProcess2"/>
    <dgm:cxn modelId="{4978C822-3D8D-40FE-A3E1-7C77B955767B}" type="presParOf" srcId="{150613DD-6B26-4FBB-AFAF-3C08FF127E67}" destId="{BD8D8808-046A-418F-9522-8130A97E4312}" srcOrd="0" destOrd="0" presId="urn:microsoft.com/office/officeart/2005/8/layout/lProcess2"/>
    <dgm:cxn modelId="{C4566110-24DD-4C53-9D73-07F360F32920}" type="presParOf" srcId="{BD8D8808-046A-418F-9522-8130A97E4312}" destId="{85197188-0772-451C-933B-87551E38718A}" srcOrd="0" destOrd="0" presId="urn:microsoft.com/office/officeart/2005/8/layout/lProcess2"/>
    <dgm:cxn modelId="{2576D722-CDDB-4BE8-BCD1-3C16A30D3707}" type="presParOf" srcId="{BD8D8808-046A-418F-9522-8130A97E4312}" destId="{3D8D8EAB-461A-4A80-AA98-14DD2422BC91}" srcOrd="1" destOrd="0" presId="urn:microsoft.com/office/officeart/2005/8/layout/lProcess2"/>
    <dgm:cxn modelId="{B6F159AE-C89B-405D-9ABC-F147350E0E69}" type="presParOf" srcId="{BD8D8808-046A-418F-9522-8130A97E4312}" destId="{69CF853A-AD80-4FF0-A851-2AB4FC22AF0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765D0FE-724A-4623-9088-69F3FFEC8C1F}" type="doc">
      <dgm:prSet loTypeId="urn:microsoft.com/office/officeart/2005/8/layout/lProcess2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3747B0-0F61-42B8-9E38-4C4F4F1003F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Smart infra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B32D450-D3F4-40BA-98C4-C07F2AEE1747}" type="parTrans" cxnId="{A3519F76-3088-4553-8C8C-D6CBDE3976A1}">
      <dgm:prSet/>
      <dgm:spPr/>
      <dgm:t>
        <a:bodyPr/>
        <a:lstStyle/>
        <a:p>
          <a:endParaRPr lang="en-US"/>
        </a:p>
      </dgm:t>
    </dgm:pt>
    <dgm:pt modelId="{79863FD9-6858-410A-8EC8-E83E9F63D4E6}" type="sibTrans" cxnId="{A3519F76-3088-4553-8C8C-D6CBDE3976A1}">
      <dgm:prSet/>
      <dgm:spPr/>
      <dgm:t>
        <a:bodyPr/>
        <a:lstStyle/>
        <a:p>
          <a:endParaRPr lang="en-US"/>
        </a:p>
      </dgm:t>
    </dgm:pt>
    <dgm:pt modelId="{8076DC60-FF02-4938-97C0-1CF80BE6B37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Physical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966B34C-9413-4C79-8FF6-641AB65A6234}" type="parTrans" cxnId="{5C58E354-2FA5-44E5-AB6E-B5DCA26EBCEC}">
      <dgm:prSet/>
      <dgm:spPr/>
      <dgm:t>
        <a:bodyPr/>
        <a:lstStyle/>
        <a:p>
          <a:endParaRPr lang="en-US"/>
        </a:p>
      </dgm:t>
    </dgm:pt>
    <dgm:pt modelId="{AB56636D-4746-43F9-A814-A8CB4A74C245}" type="sibTrans" cxnId="{5C58E354-2FA5-44E5-AB6E-B5DCA26EBCEC}">
      <dgm:prSet/>
      <dgm:spPr/>
      <dgm:t>
        <a:bodyPr/>
        <a:lstStyle/>
        <a:p>
          <a:endParaRPr lang="en-US"/>
        </a:p>
      </dgm:t>
    </dgm:pt>
    <dgm:pt modelId="{8D638F93-840C-4E05-9055-4ED08FC0057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Smart “-y”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63E0FDD-BB5A-466F-9834-A866D804B269}" type="parTrans" cxnId="{C95FBED8-D2F8-44EE-B1CB-61C8A52A116B}">
      <dgm:prSet/>
      <dgm:spPr/>
      <dgm:t>
        <a:bodyPr/>
        <a:lstStyle/>
        <a:p>
          <a:endParaRPr lang="en-US"/>
        </a:p>
      </dgm:t>
    </dgm:pt>
    <dgm:pt modelId="{AECBD3FD-27AF-4D2A-BDBA-B1634B43D37F}" type="sibTrans" cxnId="{C95FBED8-D2F8-44EE-B1CB-61C8A52A116B}">
      <dgm:prSet/>
      <dgm:spPr/>
      <dgm:t>
        <a:bodyPr/>
        <a:lstStyle/>
        <a:p>
          <a:endParaRPr lang="en-US"/>
        </a:p>
      </dgm:t>
    </dgm:pt>
    <dgm:pt modelId="{79671950-055B-43A3-AEA7-8FB8FE04DBA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Utility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159C35-1E5E-4481-8E88-EC3997D628E3}" type="parTrans" cxnId="{D3BBBF79-DD31-4D6D-B60E-6C9CCB5540C2}">
      <dgm:prSet/>
      <dgm:spPr/>
      <dgm:t>
        <a:bodyPr/>
        <a:lstStyle/>
        <a:p>
          <a:endParaRPr lang="en-US"/>
        </a:p>
      </dgm:t>
    </dgm:pt>
    <dgm:pt modelId="{E0DB695F-F753-48A7-84ED-EB6F2A379171}" type="sibTrans" cxnId="{D3BBBF79-DD31-4D6D-B60E-6C9CCB5540C2}">
      <dgm:prSet/>
      <dgm:spPr/>
      <dgm:t>
        <a:bodyPr/>
        <a:lstStyle/>
        <a:p>
          <a:endParaRPr lang="en-US"/>
        </a:p>
      </dgm:t>
    </dgm:pt>
    <dgm:pt modelId="{E76E444D-959A-494E-AB53-B865E1EF0CD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VIA some 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E36C259-6470-4147-A583-F20D677318C1}" type="parTrans" cxnId="{5A9D11E3-D473-4819-83C4-1CD09B7CF906}">
      <dgm:prSet/>
      <dgm:spPr/>
      <dgm:t>
        <a:bodyPr/>
        <a:lstStyle/>
        <a:p>
          <a:endParaRPr lang="en-US"/>
        </a:p>
      </dgm:t>
    </dgm:pt>
    <dgm:pt modelId="{65691566-6A82-4353-8950-5AC0382B7FA6}" type="sibTrans" cxnId="{5A9D11E3-D473-4819-83C4-1CD09B7CF906}">
      <dgm:prSet/>
      <dgm:spPr/>
      <dgm:t>
        <a:bodyPr/>
        <a:lstStyle/>
        <a:p>
          <a:endParaRPr lang="en-US"/>
        </a:p>
      </dgm:t>
    </dgm:pt>
    <dgm:pt modelId="{6D2055BF-887F-4CC6-B6A4-F8E3B0717BB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Social / civic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78C0FAC-3D7E-4A4F-8F60-E24E905CEF02}" type="parTrans" cxnId="{879E36B4-7A99-4641-9224-7108F6F8EE7C}">
      <dgm:prSet/>
      <dgm:spPr/>
      <dgm:t>
        <a:bodyPr/>
        <a:lstStyle/>
        <a:p>
          <a:endParaRPr lang="en-US"/>
        </a:p>
      </dgm:t>
    </dgm:pt>
    <dgm:pt modelId="{98E0B0E2-2C15-4B0F-B512-20E24B08F293}" type="sibTrans" cxnId="{879E36B4-7A99-4641-9224-7108F6F8EE7C}">
      <dgm:prSet/>
      <dgm:spPr/>
      <dgm:t>
        <a:bodyPr/>
        <a:lstStyle/>
        <a:p>
          <a:endParaRPr lang="en-US"/>
        </a:p>
      </dgm:t>
    </dgm:pt>
    <dgm:pt modelId="{1B73865E-97C4-4744-8511-6A8939503C4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Economic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781159B-0D1F-4E8C-BF82-EE24AB798421}" type="parTrans" cxnId="{696C6935-C2A6-4F90-A1F2-5673134A6A91}">
      <dgm:prSet/>
      <dgm:spPr/>
      <dgm:t>
        <a:bodyPr/>
        <a:lstStyle/>
        <a:p>
          <a:endParaRPr lang="en-US"/>
        </a:p>
      </dgm:t>
    </dgm:pt>
    <dgm:pt modelId="{A629050C-2EE8-48C1-B153-A793F97BAF32}" type="sibTrans" cxnId="{696C6935-C2A6-4F90-A1F2-5673134A6A91}">
      <dgm:prSet/>
      <dgm:spPr/>
      <dgm:t>
        <a:bodyPr/>
        <a:lstStyle/>
        <a:p>
          <a:endParaRPr lang="en-US"/>
        </a:p>
      </dgm:t>
    </dgm:pt>
    <dgm:pt modelId="{9891E642-E5B1-4CC5-92DC-C5E192DBCA5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100% ICT but not “end”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08E1E5E-124B-4FC7-BE63-122B22F981C2}" type="parTrans" cxnId="{E55145B6-3A5C-4F9B-A93F-1EDD4AD4C3D5}">
      <dgm:prSet/>
      <dgm:spPr/>
      <dgm:t>
        <a:bodyPr/>
        <a:lstStyle/>
        <a:p>
          <a:endParaRPr lang="en-US"/>
        </a:p>
      </dgm:t>
    </dgm:pt>
    <dgm:pt modelId="{54EE4C48-98E9-479D-8E6C-36EB29326174}" type="sibTrans" cxnId="{E55145B6-3A5C-4F9B-A93F-1EDD4AD4C3D5}">
      <dgm:prSet/>
      <dgm:spPr/>
      <dgm:t>
        <a:bodyPr/>
        <a:lstStyle/>
        <a:p>
          <a:endParaRPr lang="en-US"/>
        </a:p>
      </dgm:t>
    </dgm:pt>
    <dgm:pt modelId="{5BBDDCCE-DC26-49DE-AD3E-8BB04470E5D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0% Bureaucratic hassles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16641F1-767A-4375-8818-604914F1F237}" type="parTrans" cxnId="{81EAD19E-C693-4E37-808F-A791D1174290}">
      <dgm:prSet/>
      <dgm:spPr/>
      <dgm:t>
        <a:bodyPr/>
        <a:lstStyle/>
        <a:p>
          <a:endParaRPr lang="en-US"/>
        </a:p>
      </dgm:t>
    </dgm:pt>
    <dgm:pt modelId="{49C7938D-FBFE-484A-8EA0-2DC13FAC78BC}" type="sibTrans" cxnId="{81EAD19E-C693-4E37-808F-A791D1174290}">
      <dgm:prSet/>
      <dgm:spPr/>
      <dgm:t>
        <a:bodyPr/>
        <a:lstStyle/>
        <a:p>
          <a:endParaRPr lang="en-US"/>
        </a:p>
      </dgm:t>
    </dgm:pt>
    <dgm:pt modelId="{3578560F-58D8-4041-B6DA-EA371730FB9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Technology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7CD3AE0-5BB6-408E-B071-CBD0838CEF41}" type="parTrans" cxnId="{44142728-86F3-4D69-A6E3-A190504AB64B}">
      <dgm:prSet/>
      <dgm:spPr/>
      <dgm:t>
        <a:bodyPr/>
        <a:lstStyle/>
        <a:p>
          <a:endParaRPr lang="en-US"/>
        </a:p>
      </dgm:t>
    </dgm:pt>
    <dgm:pt modelId="{65DE6D0F-5BCF-4A49-95A9-4054EA3FBC8D}" type="sibTrans" cxnId="{44142728-86F3-4D69-A6E3-A190504AB64B}">
      <dgm:prSet/>
      <dgm:spPr/>
      <dgm:t>
        <a:bodyPr/>
        <a:lstStyle/>
        <a:p>
          <a:endParaRPr lang="en-US"/>
        </a:p>
      </dgm:t>
    </dgm:pt>
    <dgm:pt modelId="{2C052FAC-FE8D-4426-9A8A-3FC6A75A3D35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Mobility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40D6FAC-D81A-4709-A886-6E958B96A920}" type="parTrans" cxnId="{76947295-C333-4E68-A6BF-5E24C9A530B1}">
      <dgm:prSet/>
      <dgm:spPr/>
      <dgm:t>
        <a:bodyPr/>
        <a:lstStyle/>
        <a:p>
          <a:endParaRPr lang="en-US"/>
        </a:p>
      </dgm:t>
    </dgm:pt>
    <dgm:pt modelId="{6D5D38C7-7809-421E-9DC8-544D2D7FBF3D}" type="sibTrans" cxnId="{76947295-C333-4E68-A6BF-5E24C9A530B1}">
      <dgm:prSet/>
      <dgm:spPr/>
      <dgm:t>
        <a:bodyPr/>
        <a:lstStyle/>
        <a:p>
          <a:endParaRPr lang="en-US"/>
        </a:p>
      </dgm:t>
    </dgm:pt>
    <dgm:pt modelId="{D123C2BA-3E14-4A66-BC0F-3889ABFE6C51}" type="pres">
      <dgm:prSet presAssocID="{F765D0FE-724A-4623-9088-69F3FFEC8C1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0D600D-268B-47E4-8560-B6ADF1CFC206}" type="pres">
      <dgm:prSet presAssocID="{EC3747B0-0F61-42B8-9E38-4C4F4F1003FE}" presName="compNode" presStyleCnt="0"/>
      <dgm:spPr/>
    </dgm:pt>
    <dgm:pt modelId="{BC3602FB-5F7B-4D28-81FE-FC7F1FDF8689}" type="pres">
      <dgm:prSet presAssocID="{EC3747B0-0F61-42B8-9E38-4C4F4F1003FE}" presName="aNode" presStyleLbl="bgShp" presStyleIdx="0" presStyleCnt="3"/>
      <dgm:spPr/>
      <dgm:t>
        <a:bodyPr/>
        <a:lstStyle/>
        <a:p>
          <a:endParaRPr lang="en-US"/>
        </a:p>
      </dgm:t>
    </dgm:pt>
    <dgm:pt modelId="{D0847411-96D3-43CD-9D90-1927B3F71043}" type="pres">
      <dgm:prSet presAssocID="{EC3747B0-0F61-42B8-9E38-4C4F4F1003FE}" presName="textNode" presStyleLbl="bgShp" presStyleIdx="0" presStyleCnt="3"/>
      <dgm:spPr/>
      <dgm:t>
        <a:bodyPr/>
        <a:lstStyle/>
        <a:p>
          <a:endParaRPr lang="en-US"/>
        </a:p>
      </dgm:t>
    </dgm:pt>
    <dgm:pt modelId="{329F90FA-2499-4D1D-B027-818572AE1626}" type="pres">
      <dgm:prSet presAssocID="{EC3747B0-0F61-42B8-9E38-4C4F4F1003FE}" presName="compChildNode" presStyleCnt="0"/>
      <dgm:spPr/>
    </dgm:pt>
    <dgm:pt modelId="{2B950EC4-9DE1-4D3B-91CD-FCE45877E6F6}" type="pres">
      <dgm:prSet presAssocID="{EC3747B0-0F61-42B8-9E38-4C4F4F1003FE}" presName="theInnerList" presStyleCnt="0"/>
      <dgm:spPr/>
    </dgm:pt>
    <dgm:pt modelId="{19D39F86-F18D-4355-8DFE-F4A546C3ECF7}" type="pres">
      <dgm:prSet presAssocID="{8076DC60-FF02-4938-97C0-1CF80BE6B373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60ABC8-0E71-49F5-96BD-09F328FDA371}" type="pres">
      <dgm:prSet presAssocID="{8076DC60-FF02-4938-97C0-1CF80BE6B373}" presName="aSpace2" presStyleCnt="0"/>
      <dgm:spPr/>
    </dgm:pt>
    <dgm:pt modelId="{B1C6D876-B3C9-4216-828D-1F04AF0A4DC4}" type="pres">
      <dgm:prSet presAssocID="{6D2055BF-887F-4CC6-B6A4-F8E3B0717BB3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4CAFB9-0AB1-43F7-AB9A-29BD91137B57}" type="pres">
      <dgm:prSet presAssocID="{6D2055BF-887F-4CC6-B6A4-F8E3B0717BB3}" presName="aSpace2" presStyleCnt="0"/>
      <dgm:spPr/>
    </dgm:pt>
    <dgm:pt modelId="{985D07D2-2675-4362-88AF-7562A779F5C1}" type="pres">
      <dgm:prSet presAssocID="{1B73865E-97C4-4744-8511-6A8939503C49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F1B2B-38DF-4E37-8FAF-27E4928488C3}" type="pres">
      <dgm:prSet presAssocID="{EC3747B0-0F61-42B8-9E38-4C4F4F1003FE}" presName="aSpace" presStyleCnt="0"/>
      <dgm:spPr/>
    </dgm:pt>
    <dgm:pt modelId="{CE7204D5-CEA7-4DB6-8167-5D61983F2B07}" type="pres">
      <dgm:prSet presAssocID="{8D638F93-840C-4E05-9055-4ED08FC0057B}" presName="compNode" presStyleCnt="0"/>
      <dgm:spPr/>
    </dgm:pt>
    <dgm:pt modelId="{DA4E4EA9-174B-4034-9966-05884103CF24}" type="pres">
      <dgm:prSet presAssocID="{8D638F93-840C-4E05-9055-4ED08FC0057B}" presName="aNode" presStyleLbl="bgShp" presStyleIdx="1" presStyleCnt="3"/>
      <dgm:spPr/>
      <dgm:t>
        <a:bodyPr/>
        <a:lstStyle/>
        <a:p>
          <a:endParaRPr lang="en-US"/>
        </a:p>
      </dgm:t>
    </dgm:pt>
    <dgm:pt modelId="{22298ADF-B499-44DE-BAB0-A64EEEC8A9EC}" type="pres">
      <dgm:prSet presAssocID="{8D638F93-840C-4E05-9055-4ED08FC0057B}" presName="textNode" presStyleLbl="bgShp" presStyleIdx="1" presStyleCnt="3"/>
      <dgm:spPr/>
      <dgm:t>
        <a:bodyPr/>
        <a:lstStyle/>
        <a:p>
          <a:endParaRPr lang="en-US"/>
        </a:p>
      </dgm:t>
    </dgm:pt>
    <dgm:pt modelId="{8D863DE1-E852-42F2-B58E-A1ED97DBB63D}" type="pres">
      <dgm:prSet presAssocID="{8D638F93-840C-4E05-9055-4ED08FC0057B}" presName="compChildNode" presStyleCnt="0"/>
      <dgm:spPr/>
    </dgm:pt>
    <dgm:pt modelId="{C3A79356-6194-47E9-ACF4-8ACD9135C23E}" type="pres">
      <dgm:prSet presAssocID="{8D638F93-840C-4E05-9055-4ED08FC0057B}" presName="theInnerList" presStyleCnt="0"/>
      <dgm:spPr/>
    </dgm:pt>
    <dgm:pt modelId="{C6334533-FEB3-4F04-8FD4-3D65D1E329BC}" type="pres">
      <dgm:prSet presAssocID="{3578560F-58D8-4041-B6DA-EA371730FB94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80A0D-E526-431B-A8AD-226A18213D40}" type="pres">
      <dgm:prSet presAssocID="{3578560F-58D8-4041-B6DA-EA371730FB94}" presName="aSpace2" presStyleCnt="0"/>
      <dgm:spPr/>
    </dgm:pt>
    <dgm:pt modelId="{66C8AD87-23DA-40D5-AD3A-DA5D1BDD7DF3}" type="pres">
      <dgm:prSet presAssocID="{79671950-055B-43A3-AEA7-8FB8FE04DBA2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75530-AEFF-4A8C-BB97-7EA967D2D64B}" type="pres">
      <dgm:prSet presAssocID="{79671950-055B-43A3-AEA7-8FB8FE04DBA2}" presName="aSpace2" presStyleCnt="0"/>
      <dgm:spPr/>
    </dgm:pt>
    <dgm:pt modelId="{49DE3B35-B2C1-4B3B-916C-5F9F23F7D070}" type="pres">
      <dgm:prSet presAssocID="{2C052FAC-FE8D-4426-9A8A-3FC6A75A3D35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8F028F-970C-4AA5-834F-6EE3EA427899}" type="pres">
      <dgm:prSet presAssocID="{8D638F93-840C-4E05-9055-4ED08FC0057B}" presName="aSpace" presStyleCnt="0"/>
      <dgm:spPr/>
    </dgm:pt>
    <dgm:pt modelId="{6C9B0FAA-8D95-4E20-8265-345B36CFA9FF}" type="pres">
      <dgm:prSet presAssocID="{E76E444D-959A-494E-AB53-B865E1EF0CD8}" presName="compNode" presStyleCnt="0"/>
      <dgm:spPr/>
    </dgm:pt>
    <dgm:pt modelId="{D27238DD-E9CD-44B8-B2C8-91EB497845F8}" type="pres">
      <dgm:prSet presAssocID="{E76E444D-959A-494E-AB53-B865E1EF0CD8}" presName="aNode" presStyleLbl="bgShp" presStyleIdx="2" presStyleCnt="3"/>
      <dgm:spPr/>
      <dgm:t>
        <a:bodyPr/>
        <a:lstStyle/>
        <a:p>
          <a:endParaRPr lang="en-US"/>
        </a:p>
      </dgm:t>
    </dgm:pt>
    <dgm:pt modelId="{C8CEB594-D67C-4113-82A8-6FA8B08258D5}" type="pres">
      <dgm:prSet presAssocID="{E76E444D-959A-494E-AB53-B865E1EF0CD8}" presName="textNode" presStyleLbl="bgShp" presStyleIdx="2" presStyleCnt="3"/>
      <dgm:spPr/>
      <dgm:t>
        <a:bodyPr/>
        <a:lstStyle/>
        <a:p>
          <a:endParaRPr lang="en-US"/>
        </a:p>
      </dgm:t>
    </dgm:pt>
    <dgm:pt modelId="{F2A05649-CF71-482D-B799-AE4D493A6172}" type="pres">
      <dgm:prSet presAssocID="{E76E444D-959A-494E-AB53-B865E1EF0CD8}" presName="compChildNode" presStyleCnt="0"/>
      <dgm:spPr/>
    </dgm:pt>
    <dgm:pt modelId="{5EA53F8F-C18E-4B77-86C3-8B99D432FCFF}" type="pres">
      <dgm:prSet presAssocID="{E76E444D-959A-494E-AB53-B865E1EF0CD8}" presName="theInnerList" presStyleCnt="0"/>
      <dgm:spPr/>
    </dgm:pt>
    <dgm:pt modelId="{F2911275-543A-4B95-91D7-029C1A5C8D18}" type="pres">
      <dgm:prSet presAssocID="{5BBDDCCE-DC26-49DE-AD3E-8BB04470E5D8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A309D-D7D0-443A-BC92-84289580DD18}" type="pres">
      <dgm:prSet presAssocID="{5BBDDCCE-DC26-49DE-AD3E-8BB04470E5D8}" presName="aSpace2" presStyleCnt="0"/>
      <dgm:spPr/>
    </dgm:pt>
    <dgm:pt modelId="{63E1DB83-BF43-4D5E-964F-F3C89B3016BC}" type="pres">
      <dgm:prSet presAssocID="{9891E642-E5B1-4CC5-92DC-C5E192DBCA5F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1ED48-195B-4890-87EB-175F8FD2882E}" type="presOf" srcId="{79671950-055B-43A3-AEA7-8FB8FE04DBA2}" destId="{66C8AD87-23DA-40D5-AD3A-DA5D1BDD7DF3}" srcOrd="0" destOrd="0" presId="urn:microsoft.com/office/officeart/2005/8/layout/lProcess2"/>
    <dgm:cxn modelId="{81EAD19E-C693-4E37-808F-A791D1174290}" srcId="{E76E444D-959A-494E-AB53-B865E1EF0CD8}" destId="{5BBDDCCE-DC26-49DE-AD3E-8BB04470E5D8}" srcOrd="0" destOrd="0" parTransId="{F16641F1-767A-4375-8818-604914F1F237}" sibTransId="{49C7938D-FBFE-484A-8EA0-2DC13FAC78BC}"/>
    <dgm:cxn modelId="{B4830C5D-A19D-44C8-8599-66D05079D351}" type="presOf" srcId="{E76E444D-959A-494E-AB53-B865E1EF0CD8}" destId="{C8CEB594-D67C-4113-82A8-6FA8B08258D5}" srcOrd="1" destOrd="0" presId="urn:microsoft.com/office/officeart/2005/8/layout/lProcess2"/>
    <dgm:cxn modelId="{143B6EC1-D963-470E-B282-8ACB6736F253}" type="presOf" srcId="{EC3747B0-0F61-42B8-9E38-4C4F4F1003FE}" destId="{BC3602FB-5F7B-4D28-81FE-FC7F1FDF8689}" srcOrd="0" destOrd="0" presId="urn:microsoft.com/office/officeart/2005/8/layout/lProcess2"/>
    <dgm:cxn modelId="{879E36B4-7A99-4641-9224-7108F6F8EE7C}" srcId="{EC3747B0-0F61-42B8-9E38-4C4F4F1003FE}" destId="{6D2055BF-887F-4CC6-B6A4-F8E3B0717BB3}" srcOrd="1" destOrd="0" parTransId="{278C0FAC-3D7E-4A4F-8F60-E24E905CEF02}" sibTransId="{98E0B0E2-2C15-4B0F-B512-20E24B08F293}"/>
    <dgm:cxn modelId="{25EEF0FD-7224-40A0-8F1E-6686775594F8}" type="presOf" srcId="{8D638F93-840C-4E05-9055-4ED08FC0057B}" destId="{22298ADF-B499-44DE-BAB0-A64EEEC8A9EC}" srcOrd="1" destOrd="0" presId="urn:microsoft.com/office/officeart/2005/8/layout/lProcess2"/>
    <dgm:cxn modelId="{EED81236-A348-4E7B-968D-5B8548C79F89}" type="presOf" srcId="{8076DC60-FF02-4938-97C0-1CF80BE6B373}" destId="{19D39F86-F18D-4355-8DFE-F4A546C3ECF7}" srcOrd="0" destOrd="0" presId="urn:microsoft.com/office/officeart/2005/8/layout/lProcess2"/>
    <dgm:cxn modelId="{A532E6D8-8B4D-44BD-8618-9DBFF2E6C9F3}" type="presOf" srcId="{EC3747B0-0F61-42B8-9E38-4C4F4F1003FE}" destId="{D0847411-96D3-43CD-9D90-1927B3F71043}" srcOrd="1" destOrd="0" presId="urn:microsoft.com/office/officeart/2005/8/layout/lProcess2"/>
    <dgm:cxn modelId="{C95FBED8-D2F8-44EE-B1CB-61C8A52A116B}" srcId="{F765D0FE-724A-4623-9088-69F3FFEC8C1F}" destId="{8D638F93-840C-4E05-9055-4ED08FC0057B}" srcOrd="1" destOrd="0" parTransId="{B63E0FDD-BB5A-466F-9834-A866D804B269}" sibTransId="{AECBD3FD-27AF-4D2A-BDBA-B1634B43D37F}"/>
    <dgm:cxn modelId="{F97E427C-F27C-4FA2-BDBF-2F0D99163177}" type="presOf" srcId="{3578560F-58D8-4041-B6DA-EA371730FB94}" destId="{C6334533-FEB3-4F04-8FD4-3D65D1E329BC}" srcOrd="0" destOrd="0" presId="urn:microsoft.com/office/officeart/2005/8/layout/lProcess2"/>
    <dgm:cxn modelId="{5C58E354-2FA5-44E5-AB6E-B5DCA26EBCEC}" srcId="{EC3747B0-0F61-42B8-9E38-4C4F4F1003FE}" destId="{8076DC60-FF02-4938-97C0-1CF80BE6B373}" srcOrd="0" destOrd="0" parTransId="{2966B34C-9413-4C79-8FF6-641AB65A6234}" sibTransId="{AB56636D-4746-43F9-A814-A8CB4A74C245}"/>
    <dgm:cxn modelId="{A3519F76-3088-4553-8C8C-D6CBDE3976A1}" srcId="{F765D0FE-724A-4623-9088-69F3FFEC8C1F}" destId="{EC3747B0-0F61-42B8-9E38-4C4F4F1003FE}" srcOrd="0" destOrd="0" parTransId="{5B32D450-D3F4-40BA-98C4-C07F2AEE1747}" sibTransId="{79863FD9-6858-410A-8EC8-E83E9F63D4E6}"/>
    <dgm:cxn modelId="{34300BF1-99EC-4B47-BD4A-096F53AAF7D3}" type="presOf" srcId="{1B73865E-97C4-4744-8511-6A8939503C49}" destId="{985D07D2-2675-4362-88AF-7562A779F5C1}" srcOrd="0" destOrd="0" presId="urn:microsoft.com/office/officeart/2005/8/layout/lProcess2"/>
    <dgm:cxn modelId="{44142728-86F3-4D69-A6E3-A190504AB64B}" srcId="{8D638F93-840C-4E05-9055-4ED08FC0057B}" destId="{3578560F-58D8-4041-B6DA-EA371730FB94}" srcOrd="0" destOrd="0" parTransId="{67CD3AE0-5BB6-408E-B071-CBD0838CEF41}" sibTransId="{65DE6D0F-5BCF-4A49-95A9-4054EA3FBC8D}"/>
    <dgm:cxn modelId="{D3BBBF79-DD31-4D6D-B60E-6C9CCB5540C2}" srcId="{8D638F93-840C-4E05-9055-4ED08FC0057B}" destId="{79671950-055B-43A3-AEA7-8FB8FE04DBA2}" srcOrd="1" destOrd="0" parTransId="{06159C35-1E5E-4481-8E88-EC3997D628E3}" sibTransId="{E0DB695F-F753-48A7-84ED-EB6F2A379171}"/>
    <dgm:cxn modelId="{5A9D11E3-D473-4819-83C4-1CD09B7CF906}" srcId="{F765D0FE-724A-4623-9088-69F3FFEC8C1F}" destId="{E76E444D-959A-494E-AB53-B865E1EF0CD8}" srcOrd="2" destOrd="0" parTransId="{8E36C259-6470-4147-A583-F20D677318C1}" sibTransId="{65691566-6A82-4353-8950-5AC0382B7FA6}"/>
    <dgm:cxn modelId="{A6D48EDC-6D66-444A-B693-23F09E03653D}" type="presOf" srcId="{F765D0FE-724A-4623-9088-69F3FFEC8C1F}" destId="{D123C2BA-3E14-4A66-BC0F-3889ABFE6C51}" srcOrd="0" destOrd="0" presId="urn:microsoft.com/office/officeart/2005/8/layout/lProcess2"/>
    <dgm:cxn modelId="{0E1F9884-7E72-4EBE-AB3D-BF65399B1FE3}" type="presOf" srcId="{6D2055BF-887F-4CC6-B6A4-F8E3B0717BB3}" destId="{B1C6D876-B3C9-4216-828D-1F04AF0A4DC4}" srcOrd="0" destOrd="0" presId="urn:microsoft.com/office/officeart/2005/8/layout/lProcess2"/>
    <dgm:cxn modelId="{5D6DBB3C-DA7D-4AD5-A712-C75BEB1DDCC2}" type="presOf" srcId="{2C052FAC-FE8D-4426-9A8A-3FC6A75A3D35}" destId="{49DE3B35-B2C1-4B3B-916C-5F9F23F7D070}" srcOrd="0" destOrd="0" presId="urn:microsoft.com/office/officeart/2005/8/layout/lProcess2"/>
    <dgm:cxn modelId="{696C6935-C2A6-4F90-A1F2-5673134A6A91}" srcId="{EC3747B0-0F61-42B8-9E38-4C4F4F1003FE}" destId="{1B73865E-97C4-4744-8511-6A8939503C49}" srcOrd="2" destOrd="0" parTransId="{8781159B-0D1F-4E8C-BF82-EE24AB798421}" sibTransId="{A629050C-2EE8-48C1-B153-A793F97BAF32}"/>
    <dgm:cxn modelId="{644B1F97-14BA-4669-B8D5-FBFA996F95A8}" type="presOf" srcId="{9891E642-E5B1-4CC5-92DC-C5E192DBCA5F}" destId="{63E1DB83-BF43-4D5E-964F-F3C89B3016BC}" srcOrd="0" destOrd="0" presId="urn:microsoft.com/office/officeart/2005/8/layout/lProcess2"/>
    <dgm:cxn modelId="{2928E615-F05C-4AD4-ACEF-8BE5AD6CDCA3}" type="presOf" srcId="{5BBDDCCE-DC26-49DE-AD3E-8BB04470E5D8}" destId="{F2911275-543A-4B95-91D7-029C1A5C8D18}" srcOrd="0" destOrd="0" presId="urn:microsoft.com/office/officeart/2005/8/layout/lProcess2"/>
    <dgm:cxn modelId="{76947295-C333-4E68-A6BF-5E24C9A530B1}" srcId="{8D638F93-840C-4E05-9055-4ED08FC0057B}" destId="{2C052FAC-FE8D-4426-9A8A-3FC6A75A3D35}" srcOrd="2" destOrd="0" parTransId="{440D6FAC-D81A-4709-A886-6E958B96A920}" sibTransId="{6D5D38C7-7809-421E-9DC8-544D2D7FBF3D}"/>
    <dgm:cxn modelId="{E55145B6-3A5C-4F9B-A93F-1EDD4AD4C3D5}" srcId="{E76E444D-959A-494E-AB53-B865E1EF0CD8}" destId="{9891E642-E5B1-4CC5-92DC-C5E192DBCA5F}" srcOrd="1" destOrd="0" parTransId="{C08E1E5E-124B-4FC7-BE63-122B22F981C2}" sibTransId="{54EE4C48-98E9-479D-8E6C-36EB29326174}"/>
    <dgm:cxn modelId="{4FC6AF8D-C173-42C6-917C-6164A3BE02FF}" type="presOf" srcId="{E76E444D-959A-494E-AB53-B865E1EF0CD8}" destId="{D27238DD-E9CD-44B8-B2C8-91EB497845F8}" srcOrd="0" destOrd="0" presId="urn:microsoft.com/office/officeart/2005/8/layout/lProcess2"/>
    <dgm:cxn modelId="{FFD78B5E-FBF7-411A-B332-78FD22CB904A}" type="presOf" srcId="{8D638F93-840C-4E05-9055-4ED08FC0057B}" destId="{DA4E4EA9-174B-4034-9966-05884103CF24}" srcOrd="0" destOrd="0" presId="urn:microsoft.com/office/officeart/2005/8/layout/lProcess2"/>
    <dgm:cxn modelId="{D39D8585-C8D5-47A6-AFF8-847C968EF8F3}" type="presParOf" srcId="{D123C2BA-3E14-4A66-BC0F-3889ABFE6C51}" destId="{FD0D600D-268B-47E4-8560-B6ADF1CFC206}" srcOrd="0" destOrd="0" presId="urn:microsoft.com/office/officeart/2005/8/layout/lProcess2"/>
    <dgm:cxn modelId="{75386526-C004-4EED-A1B8-DB2BC8A0E6E8}" type="presParOf" srcId="{FD0D600D-268B-47E4-8560-B6ADF1CFC206}" destId="{BC3602FB-5F7B-4D28-81FE-FC7F1FDF8689}" srcOrd="0" destOrd="0" presId="urn:microsoft.com/office/officeart/2005/8/layout/lProcess2"/>
    <dgm:cxn modelId="{2D4B6AAB-6C90-4233-95DD-998301872558}" type="presParOf" srcId="{FD0D600D-268B-47E4-8560-B6ADF1CFC206}" destId="{D0847411-96D3-43CD-9D90-1927B3F71043}" srcOrd="1" destOrd="0" presId="urn:microsoft.com/office/officeart/2005/8/layout/lProcess2"/>
    <dgm:cxn modelId="{A0A5BF93-394C-4943-A978-6662E5882F95}" type="presParOf" srcId="{FD0D600D-268B-47E4-8560-B6ADF1CFC206}" destId="{329F90FA-2499-4D1D-B027-818572AE1626}" srcOrd="2" destOrd="0" presId="urn:microsoft.com/office/officeart/2005/8/layout/lProcess2"/>
    <dgm:cxn modelId="{C7624EAB-A71F-4FC4-9546-9C8EF51850D5}" type="presParOf" srcId="{329F90FA-2499-4D1D-B027-818572AE1626}" destId="{2B950EC4-9DE1-4D3B-91CD-FCE45877E6F6}" srcOrd="0" destOrd="0" presId="urn:microsoft.com/office/officeart/2005/8/layout/lProcess2"/>
    <dgm:cxn modelId="{ABBAD978-8888-4CB0-B5D8-EAE9718C1791}" type="presParOf" srcId="{2B950EC4-9DE1-4D3B-91CD-FCE45877E6F6}" destId="{19D39F86-F18D-4355-8DFE-F4A546C3ECF7}" srcOrd="0" destOrd="0" presId="urn:microsoft.com/office/officeart/2005/8/layout/lProcess2"/>
    <dgm:cxn modelId="{B3D38CCA-2B7A-4048-8304-286F3C36466D}" type="presParOf" srcId="{2B950EC4-9DE1-4D3B-91CD-FCE45877E6F6}" destId="{CE60ABC8-0E71-49F5-96BD-09F328FDA371}" srcOrd="1" destOrd="0" presId="urn:microsoft.com/office/officeart/2005/8/layout/lProcess2"/>
    <dgm:cxn modelId="{4D95B09A-B8EC-43A8-A7D5-9F75D6E379F2}" type="presParOf" srcId="{2B950EC4-9DE1-4D3B-91CD-FCE45877E6F6}" destId="{B1C6D876-B3C9-4216-828D-1F04AF0A4DC4}" srcOrd="2" destOrd="0" presId="urn:microsoft.com/office/officeart/2005/8/layout/lProcess2"/>
    <dgm:cxn modelId="{8004DCA5-6E14-452E-84CD-16AB0138F69A}" type="presParOf" srcId="{2B950EC4-9DE1-4D3B-91CD-FCE45877E6F6}" destId="{7B4CAFB9-0AB1-43F7-AB9A-29BD91137B57}" srcOrd="3" destOrd="0" presId="urn:microsoft.com/office/officeart/2005/8/layout/lProcess2"/>
    <dgm:cxn modelId="{919E6AFF-4E15-4DC7-B16E-B6E5FFE2D850}" type="presParOf" srcId="{2B950EC4-9DE1-4D3B-91CD-FCE45877E6F6}" destId="{985D07D2-2675-4362-88AF-7562A779F5C1}" srcOrd="4" destOrd="0" presId="urn:microsoft.com/office/officeart/2005/8/layout/lProcess2"/>
    <dgm:cxn modelId="{F0196507-3542-4882-866B-FC72EC9C6DE6}" type="presParOf" srcId="{D123C2BA-3E14-4A66-BC0F-3889ABFE6C51}" destId="{F1DF1B2B-38DF-4E37-8FAF-27E4928488C3}" srcOrd="1" destOrd="0" presId="urn:microsoft.com/office/officeart/2005/8/layout/lProcess2"/>
    <dgm:cxn modelId="{A4F9B3B6-1C7F-4063-9DB0-30D21BD409CE}" type="presParOf" srcId="{D123C2BA-3E14-4A66-BC0F-3889ABFE6C51}" destId="{CE7204D5-CEA7-4DB6-8167-5D61983F2B07}" srcOrd="2" destOrd="0" presId="urn:microsoft.com/office/officeart/2005/8/layout/lProcess2"/>
    <dgm:cxn modelId="{33923744-869E-4EAC-A802-4E4EF455AAAC}" type="presParOf" srcId="{CE7204D5-CEA7-4DB6-8167-5D61983F2B07}" destId="{DA4E4EA9-174B-4034-9966-05884103CF24}" srcOrd="0" destOrd="0" presId="urn:microsoft.com/office/officeart/2005/8/layout/lProcess2"/>
    <dgm:cxn modelId="{1E4779C2-6419-49CD-B2A4-CE02A028DE90}" type="presParOf" srcId="{CE7204D5-CEA7-4DB6-8167-5D61983F2B07}" destId="{22298ADF-B499-44DE-BAB0-A64EEEC8A9EC}" srcOrd="1" destOrd="0" presId="urn:microsoft.com/office/officeart/2005/8/layout/lProcess2"/>
    <dgm:cxn modelId="{C738BEAB-CCD8-4E01-8974-8BEC2F2D499C}" type="presParOf" srcId="{CE7204D5-CEA7-4DB6-8167-5D61983F2B07}" destId="{8D863DE1-E852-42F2-B58E-A1ED97DBB63D}" srcOrd="2" destOrd="0" presId="urn:microsoft.com/office/officeart/2005/8/layout/lProcess2"/>
    <dgm:cxn modelId="{3728F766-3483-48FD-878A-B09404BBB7A8}" type="presParOf" srcId="{8D863DE1-E852-42F2-B58E-A1ED97DBB63D}" destId="{C3A79356-6194-47E9-ACF4-8ACD9135C23E}" srcOrd="0" destOrd="0" presId="urn:microsoft.com/office/officeart/2005/8/layout/lProcess2"/>
    <dgm:cxn modelId="{F3C8FDF4-879C-4A2A-954F-FA5CD610C53C}" type="presParOf" srcId="{C3A79356-6194-47E9-ACF4-8ACD9135C23E}" destId="{C6334533-FEB3-4F04-8FD4-3D65D1E329BC}" srcOrd="0" destOrd="0" presId="urn:microsoft.com/office/officeart/2005/8/layout/lProcess2"/>
    <dgm:cxn modelId="{4E429F42-8D12-4CFE-A430-54AF52F3321E}" type="presParOf" srcId="{C3A79356-6194-47E9-ACF4-8ACD9135C23E}" destId="{B9680A0D-E526-431B-A8AD-226A18213D40}" srcOrd="1" destOrd="0" presId="urn:microsoft.com/office/officeart/2005/8/layout/lProcess2"/>
    <dgm:cxn modelId="{B0D6E36C-0326-4BAB-BDF0-A66DA4F86855}" type="presParOf" srcId="{C3A79356-6194-47E9-ACF4-8ACD9135C23E}" destId="{66C8AD87-23DA-40D5-AD3A-DA5D1BDD7DF3}" srcOrd="2" destOrd="0" presId="urn:microsoft.com/office/officeart/2005/8/layout/lProcess2"/>
    <dgm:cxn modelId="{2591A5B6-E6C4-4BB8-A3CF-67581FA93772}" type="presParOf" srcId="{C3A79356-6194-47E9-ACF4-8ACD9135C23E}" destId="{EB575530-AEFF-4A8C-BB97-7EA967D2D64B}" srcOrd="3" destOrd="0" presId="urn:microsoft.com/office/officeart/2005/8/layout/lProcess2"/>
    <dgm:cxn modelId="{3CB67919-8314-42F2-9ACC-458475DD757A}" type="presParOf" srcId="{C3A79356-6194-47E9-ACF4-8ACD9135C23E}" destId="{49DE3B35-B2C1-4B3B-916C-5F9F23F7D070}" srcOrd="4" destOrd="0" presId="urn:microsoft.com/office/officeart/2005/8/layout/lProcess2"/>
    <dgm:cxn modelId="{7C30E2D3-6CEB-4369-B364-C94419F05819}" type="presParOf" srcId="{D123C2BA-3E14-4A66-BC0F-3889ABFE6C51}" destId="{5B8F028F-970C-4AA5-834F-6EE3EA427899}" srcOrd="3" destOrd="0" presId="urn:microsoft.com/office/officeart/2005/8/layout/lProcess2"/>
    <dgm:cxn modelId="{ECC8AD63-7C3B-4E5F-ABDD-D6B581E1B10C}" type="presParOf" srcId="{D123C2BA-3E14-4A66-BC0F-3889ABFE6C51}" destId="{6C9B0FAA-8D95-4E20-8265-345B36CFA9FF}" srcOrd="4" destOrd="0" presId="urn:microsoft.com/office/officeart/2005/8/layout/lProcess2"/>
    <dgm:cxn modelId="{B72EBE2C-60B7-469C-8E17-1B9385A4ADB1}" type="presParOf" srcId="{6C9B0FAA-8D95-4E20-8265-345B36CFA9FF}" destId="{D27238DD-E9CD-44B8-B2C8-91EB497845F8}" srcOrd="0" destOrd="0" presId="urn:microsoft.com/office/officeart/2005/8/layout/lProcess2"/>
    <dgm:cxn modelId="{F77B3E2D-0424-4E9D-B17D-AE1E48E4FB27}" type="presParOf" srcId="{6C9B0FAA-8D95-4E20-8265-345B36CFA9FF}" destId="{C8CEB594-D67C-4113-82A8-6FA8B08258D5}" srcOrd="1" destOrd="0" presId="urn:microsoft.com/office/officeart/2005/8/layout/lProcess2"/>
    <dgm:cxn modelId="{76069065-1857-43BB-B04E-2502CAF3C7B1}" type="presParOf" srcId="{6C9B0FAA-8D95-4E20-8265-345B36CFA9FF}" destId="{F2A05649-CF71-482D-B799-AE4D493A6172}" srcOrd="2" destOrd="0" presId="urn:microsoft.com/office/officeart/2005/8/layout/lProcess2"/>
    <dgm:cxn modelId="{6B751372-48C2-4A77-B6D7-5817B46DF8DC}" type="presParOf" srcId="{F2A05649-CF71-482D-B799-AE4D493A6172}" destId="{5EA53F8F-C18E-4B77-86C3-8B99D432FCFF}" srcOrd="0" destOrd="0" presId="urn:microsoft.com/office/officeart/2005/8/layout/lProcess2"/>
    <dgm:cxn modelId="{EE1EB592-8CD8-413D-A8B2-D2002FEB7385}" type="presParOf" srcId="{5EA53F8F-C18E-4B77-86C3-8B99D432FCFF}" destId="{F2911275-543A-4B95-91D7-029C1A5C8D18}" srcOrd="0" destOrd="0" presId="urn:microsoft.com/office/officeart/2005/8/layout/lProcess2"/>
    <dgm:cxn modelId="{08E09B6A-417C-4193-AE76-9882094EBEFF}" type="presParOf" srcId="{5EA53F8F-C18E-4B77-86C3-8B99D432FCFF}" destId="{FFDA309D-D7D0-443A-BC92-84289580DD18}" srcOrd="1" destOrd="0" presId="urn:microsoft.com/office/officeart/2005/8/layout/lProcess2"/>
    <dgm:cxn modelId="{7B637774-0B19-433F-A34E-DB2505DB69AB}" type="presParOf" srcId="{5EA53F8F-C18E-4B77-86C3-8B99D432FCFF}" destId="{63E1DB83-BF43-4D5E-964F-F3C89B3016BC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2B18BD8-FA54-4F3C-92C4-37749BA30A2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E7E5E8-2060-43B1-87AA-E051CAB1A6E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(Bi)Electricity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8BD898-C262-4740-A17D-4DEA2B0DFB6C}" type="parTrans" cxnId="{38A01C15-AE18-499D-BB7C-D77975EF20BF}">
      <dgm:prSet/>
      <dgm:spPr/>
      <dgm:t>
        <a:bodyPr/>
        <a:lstStyle/>
        <a:p>
          <a:endParaRPr lang="en-US"/>
        </a:p>
      </dgm:t>
    </dgm:pt>
    <dgm:pt modelId="{CA668515-F0E7-428F-B26A-6A7B2A6FDD9E}" type="sibTrans" cxnId="{38A01C15-AE18-499D-BB7C-D77975EF20BF}">
      <dgm:prSet/>
      <dgm:spPr/>
      <dgm:t>
        <a:bodyPr/>
        <a:lstStyle/>
        <a:p>
          <a:endParaRPr lang="en-US"/>
        </a:p>
      </dgm:t>
    </dgm:pt>
    <dgm:pt modelId="{8E4DA4E9-B300-4831-97FE-E669ABD289C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(Pa) Water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BE90693-2C00-4F38-A4AA-52001DCF5F3E}" type="parTrans" cxnId="{5745DFDC-CE80-4A21-AE08-E10DBEE11E69}">
      <dgm:prSet/>
      <dgm:spPr/>
      <dgm:t>
        <a:bodyPr/>
        <a:lstStyle/>
        <a:p>
          <a:endParaRPr lang="en-US"/>
        </a:p>
      </dgm:t>
    </dgm:pt>
    <dgm:pt modelId="{6553002E-A088-4C8B-929E-591ED3D37C7D}" type="sibTrans" cxnId="{5745DFDC-CE80-4A21-AE08-E10DBEE11E69}">
      <dgm:prSet/>
      <dgm:spPr/>
      <dgm:t>
        <a:bodyPr/>
        <a:lstStyle/>
        <a:p>
          <a:endParaRPr lang="en-US"/>
        </a:p>
      </dgm:t>
    </dgm:pt>
    <dgm:pt modelId="{8DEF1D00-CC88-490F-97DA-B2EFC124648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(Sa) 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A1B161E-3CCA-460B-9831-1E4A0F4D5DD6}" type="parTrans" cxnId="{A6456C23-B478-4064-BB28-FCF5210D364B}">
      <dgm:prSet/>
      <dgm:spPr/>
      <dgm:t>
        <a:bodyPr/>
        <a:lstStyle/>
        <a:p>
          <a:endParaRPr lang="en-US"/>
        </a:p>
      </dgm:t>
    </dgm:pt>
    <dgm:pt modelId="{74F00585-E47E-47CD-944B-88DA5D90CCD6}" type="sibTrans" cxnId="{A6456C23-B478-4064-BB28-FCF5210D364B}">
      <dgm:prSet/>
      <dgm:spPr/>
      <dgm:t>
        <a:bodyPr/>
        <a:lstStyle/>
        <a:p>
          <a:endParaRPr lang="en-US"/>
        </a:p>
      </dgm:t>
    </dgm:pt>
    <dgm:pt modelId="{75D5870C-62D4-45F4-8852-87E30CD463D7}" type="pres">
      <dgm:prSet presAssocID="{32B18BD8-FA54-4F3C-92C4-37749BA30A2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59C9EA-A3D2-46DC-866B-2F65C2102858}" type="pres">
      <dgm:prSet presAssocID="{ADE7E5E8-2060-43B1-87AA-E051CAB1A6E2}" presName="composite" presStyleCnt="0"/>
      <dgm:spPr/>
    </dgm:pt>
    <dgm:pt modelId="{7C70FA83-4834-4FBB-87F9-19EC08595570}" type="pres">
      <dgm:prSet presAssocID="{ADE7E5E8-2060-43B1-87AA-E051CAB1A6E2}" presName="rect1" presStyleLbl="bgImgPlace1" presStyleIdx="0" presStyleCnt="3" custScaleX="7347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AA2D0F-4619-4AAB-8F0E-167B191647BD}" type="pres">
      <dgm:prSet presAssocID="{ADE7E5E8-2060-43B1-87AA-E051CAB1A6E2}" presName="wedgeRectCallout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9FE5F-56FE-45F1-8343-F8C26D38031A}" type="pres">
      <dgm:prSet presAssocID="{CA668515-F0E7-428F-B26A-6A7B2A6FDD9E}" presName="sibTrans" presStyleCnt="0"/>
      <dgm:spPr/>
    </dgm:pt>
    <dgm:pt modelId="{DFB28E49-3269-41B4-94A7-75B87FABF1B3}" type="pres">
      <dgm:prSet presAssocID="{8E4DA4E9-B300-4831-97FE-E669ABD289CC}" presName="composite" presStyleCnt="0"/>
      <dgm:spPr/>
    </dgm:pt>
    <dgm:pt modelId="{25E9D786-C69C-4424-9DA4-14CB05545307}" type="pres">
      <dgm:prSet presAssocID="{8E4DA4E9-B300-4831-97FE-E669ABD289CC}" presName="rect1" presStyleLbl="b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C19D428-37BD-48C9-997B-CFE6CDF1C054}" type="pres">
      <dgm:prSet presAssocID="{8E4DA4E9-B300-4831-97FE-E669ABD289CC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11B4A-C6CF-49EF-A3B5-298D92F8A8B1}" type="pres">
      <dgm:prSet presAssocID="{6553002E-A088-4C8B-929E-591ED3D37C7D}" presName="sibTrans" presStyleCnt="0"/>
      <dgm:spPr/>
    </dgm:pt>
    <dgm:pt modelId="{5695E162-B7DE-4927-B70D-5407418F9BD6}" type="pres">
      <dgm:prSet presAssocID="{8DEF1D00-CC88-490F-97DA-B2EFC124648C}" presName="composite" presStyleCnt="0"/>
      <dgm:spPr/>
    </dgm:pt>
    <dgm:pt modelId="{4CBA4FD2-3DAF-4214-B53D-0E31F6D9BF90}" type="pres">
      <dgm:prSet presAssocID="{8DEF1D00-CC88-490F-97DA-B2EFC124648C}" presName="rect1" presStyleLbl="b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DD55D00-33C5-48D8-B900-89FF79F079BC}" type="pres">
      <dgm:prSet presAssocID="{8DEF1D00-CC88-490F-97DA-B2EFC124648C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1DE96B-E58B-4D7D-8833-2D371B179165}" type="presOf" srcId="{8E4DA4E9-B300-4831-97FE-E669ABD289CC}" destId="{4C19D428-37BD-48C9-997B-CFE6CDF1C054}" srcOrd="0" destOrd="0" presId="urn:microsoft.com/office/officeart/2008/layout/BendingPictureCaptionList"/>
    <dgm:cxn modelId="{6B40ACB4-60E4-40B4-8689-7D6BB9C648B9}" type="presOf" srcId="{32B18BD8-FA54-4F3C-92C4-37749BA30A2E}" destId="{75D5870C-62D4-45F4-8852-87E30CD463D7}" srcOrd="0" destOrd="0" presId="urn:microsoft.com/office/officeart/2008/layout/BendingPictureCaptionList"/>
    <dgm:cxn modelId="{A6456C23-B478-4064-BB28-FCF5210D364B}" srcId="{32B18BD8-FA54-4F3C-92C4-37749BA30A2E}" destId="{8DEF1D00-CC88-490F-97DA-B2EFC124648C}" srcOrd="2" destOrd="0" parTransId="{0A1B161E-3CCA-460B-9831-1E4A0F4D5DD6}" sibTransId="{74F00585-E47E-47CD-944B-88DA5D90CCD6}"/>
    <dgm:cxn modelId="{596FEB44-E2A0-4AF6-BF0B-56BC2EAC8DE8}" type="presOf" srcId="{8DEF1D00-CC88-490F-97DA-B2EFC124648C}" destId="{ADD55D00-33C5-48D8-B900-89FF79F079BC}" srcOrd="0" destOrd="0" presId="urn:microsoft.com/office/officeart/2008/layout/BendingPictureCaptionList"/>
    <dgm:cxn modelId="{38A01C15-AE18-499D-BB7C-D77975EF20BF}" srcId="{32B18BD8-FA54-4F3C-92C4-37749BA30A2E}" destId="{ADE7E5E8-2060-43B1-87AA-E051CAB1A6E2}" srcOrd="0" destOrd="0" parTransId="{368BD898-C262-4740-A17D-4DEA2B0DFB6C}" sibTransId="{CA668515-F0E7-428F-B26A-6A7B2A6FDD9E}"/>
    <dgm:cxn modelId="{62399346-4B67-4A08-9ABA-4D934E9F97C6}" type="presOf" srcId="{ADE7E5E8-2060-43B1-87AA-E051CAB1A6E2}" destId="{95AA2D0F-4619-4AAB-8F0E-167B191647BD}" srcOrd="0" destOrd="0" presId="urn:microsoft.com/office/officeart/2008/layout/BendingPictureCaptionList"/>
    <dgm:cxn modelId="{5745DFDC-CE80-4A21-AE08-E10DBEE11E69}" srcId="{32B18BD8-FA54-4F3C-92C4-37749BA30A2E}" destId="{8E4DA4E9-B300-4831-97FE-E669ABD289CC}" srcOrd="1" destOrd="0" parTransId="{0BE90693-2C00-4F38-A4AA-52001DCF5F3E}" sibTransId="{6553002E-A088-4C8B-929E-591ED3D37C7D}"/>
    <dgm:cxn modelId="{6BD93BE2-0A71-497F-BDA2-C5BFF843011F}" type="presParOf" srcId="{75D5870C-62D4-45F4-8852-87E30CD463D7}" destId="{D559C9EA-A3D2-46DC-866B-2F65C2102858}" srcOrd="0" destOrd="0" presId="urn:microsoft.com/office/officeart/2008/layout/BendingPictureCaptionList"/>
    <dgm:cxn modelId="{519E1F8D-F5E3-46FE-89A3-54E324F95817}" type="presParOf" srcId="{D559C9EA-A3D2-46DC-866B-2F65C2102858}" destId="{7C70FA83-4834-4FBB-87F9-19EC08595570}" srcOrd="0" destOrd="0" presId="urn:microsoft.com/office/officeart/2008/layout/BendingPictureCaptionList"/>
    <dgm:cxn modelId="{0E5948D8-C817-4941-8968-AF24196DB325}" type="presParOf" srcId="{D559C9EA-A3D2-46DC-866B-2F65C2102858}" destId="{95AA2D0F-4619-4AAB-8F0E-167B191647BD}" srcOrd="1" destOrd="0" presId="urn:microsoft.com/office/officeart/2008/layout/BendingPictureCaptionList"/>
    <dgm:cxn modelId="{D40E90E4-944B-47F5-8917-14076C064902}" type="presParOf" srcId="{75D5870C-62D4-45F4-8852-87E30CD463D7}" destId="{F0D9FE5F-56FE-45F1-8343-F8C26D38031A}" srcOrd="1" destOrd="0" presId="urn:microsoft.com/office/officeart/2008/layout/BendingPictureCaptionList"/>
    <dgm:cxn modelId="{3820C730-5829-4EB2-A6D1-121E26ABB173}" type="presParOf" srcId="{75D5870C-62D4-45F4-8852-87E30CD463D7}" destId="{DFB28E49-3269-41B4-94A7-75B87FABF1B3}" srcOrd="2" destOrd="0" presId="urn:microsoft.com/office/officeart/2008/layout/BendingPictureCaptionList"/>
    <dgm:cxn modelId="{D65956EB-5838-424E-8313-83A085CD22A8}" type="presParOf" srcId="{DFB28E49-3269-41B4-94A7-75B87FABF1B3}" destId="{25E9D786-C69C-4424-9DA4-14CB05545307}" srcOrd="0" destOrd="0" presId="urn:microsoft.com/office/officeart/2008/layout/BendingPictureCaptionList"/>
    <dgm:cxn modelId="{C609C594-A937-4AF1-BAB5-32263F5E407F}" type="presParOf" srcId="{DFB28E49-3269-41B4-94A7-75B87FABF1B3}" destId="{4C19D428-37BD-48C9-997B-CFE6CDF1C054}" srcOrd="1" destOrd="0" presId="urn:microsoft.com/office/officeart/2008/layout/BendingPictureCaptionList"/>
    <dgm:cxn modelId="{74B5AA37-9897-4AB1-BFA1-01F5EAFA696B}" type="presParOf" srcId="{75D5870C-62D4-45F4-8852-87E30CD463D7}" destId="{44C11B4A-C6CF-49EF-A3B5-298D92F8A8B1}" srcOrd="3" destOrd="0" presId="urn:microsoft.com/office/officeart/2008/layout/BendingPictureCaptionList"/>
    <dgm:cxn modelId="{06BB1681-6B00-41D6-8570-56E1285399D8}" type="presParOf" srcId="{75D5870C-62D4-45F4-8852-87E30CD463D7}" destId="{5695E162-B7DE-4927-B70D-5407418F9BD6}" srcOrd="4" destOrd="0" presId="urn:microsoft.com/office/officeart/2008/layout/BendingPictureCaptionList"/>
    <dgm:cxn modelId="{125BCDE0-34D2-4FCD-95C3-82E8B8AA0BA8}" type="presParOf" srcId="{5695E162-B7DE-4927-B70D-5407418F9BD6}" destId="{4CBA4FD2-3DAF-4214-B53D-0E31F6D9BF90}" srcOrd="0" destOrd="0" presId="urn:microsoft.com/office/officeart/2008/layout/BendingPictureCaptionList"/>
    <dgm:cxn modelId="{A635EE6F-DB4B-4AE3-BEC6-619710CB5541}" type="presParOf" srcId="{5695E162-B7DE-4927-B70D-5407418F9BD6}" destId="{ADD55D00-33C5-48D8-B900-89FF79F079B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2B18BD8-FA54-4F3C-92C4-37749BA30A2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D80B12E-ADE2-4DAD-B32D-C80770C61F1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B3F819-4664-44DD-A7EF-395F0AF5DCCA}" type="parTrans" cxnId="{B9EF3411-E3FC-481F-8C6C-25B92EFF8FB3}">
      <dgm:prSet/>
      <dgm:spPr/>
      <dgm:t>
        <a:bodyPr/>
        <a:lstStyle/>
        <a:p>
          <a:endParaRPr lang="en-US"/>
        </a:p>
      </dgm:t>
    </dgm:pt>
    <dgm:pt modelId="{EFF15B3E-2394-488A-B609-9F3DE7189756}" type="sibTrans" cxnId="{B9EF3411-E3FC-481F-8C6C-25B92EFF8FB3}">
      <dgm:prSet/>
      <dgm:spPr/>
      <dgm:t>
        <a:bodyPr/>
        <a:lstStyle/>
        <a:p>
          <a:endParaRPr lang="en-US"/>
        </a:p>
      </dgm:t>
    </dgm:pt>
    <dgm:pt modelId="{E20D7DD6-6750-4ACA-B09D-44ADC99E5D6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Education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C2F1837-93B0-40A8-BC5F-540B6077A87B}" type="parTrans" cxnId="{CDBC2F6E-1C44-4F00-A943-4A7673C9BBDD}">
      <dgm:prSet/>
      <dgm:spPr/>
      <dgm:t>
        <a:bodyPr/>
        <a:lstStyle/>
        <a:p>
          <a:endParaRPr lang="en-US"/>
        </a:p>
      </dgm:t>
    </dgm:pt>
    <dgm:pt modelId="{6CF4C9C8-9898-4A65-8413-AFD625996063}" type="sibTrans" cxnId="{CDBC2F6E-1C44-4F00-A943-4A7673C9BBDD}">
      <dgm:prSet/>
      <dgm:spPr/>
      <dgm:t>
        <a:bodyPr/>
        <a:lstStyle/>
        <a:p>
          <a:endParaRPr lang="en-US"/>
        </a:p>
      </dgm:t>
    </dgm:pt>
    <dgm:pt modelId="{75D5870C-62D4-45F4-8852-87E30CD463D7}" type="pres">
      <dgm:prSet presAssocID="{32B18BD8-FA54-4F3C-92C4-37749BA30A2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868BE3-62E3-435A-89C0-FEE681463B49}" type="pres">
      <dgm:prSet presAssocID="{2D80B12E-ADE2-4DAD-B32D-C80770C61F17}" presName="composite" presStyleCnt="0"/>
      <dgm:spPr/>
    </dgm:pt>
    <dgm:pt modelId="{4B8543C9-CFE4-44C6-89F4-6DE0D7C08B9E}" type="pres">
      <dgm:prSet presAssocID="{2D80B12E-ADE2-4DAD-B32D-C80770C61F17}" presName="rect1" presStyleLbl="b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AC2A1A2-C2E0-4B2E-8CE8-D771726A362E}" type="pres">
      <dgm:prSet presAssocID="{2D80B12E-ADE2-4DAD-B32D-C80770C61F17}" presName="wedgeRectCallout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623BD-464B-4998-B8E0-460019A6B758}" type="pres">
      <dgm:prSet presAssocID="{EFF15B3E-2394-488A-B609-9F3DE7189756}" presName="sibTrans" presStyleCnt="0"/>
      <dgm:spPr/>
    </dgm:pt>
    <dgm:pt modelId="{3D87702B-63A3-4B51-B17F-C5C03B5D33A8}" type="pres">
      <dgm:prSet presAssocID="{E20D7DD6-6750-4ACA-B09D-44ADC99E5D60}" presName="composite" presStyleCnt="0"/>
      <dgm:spPr/>
    </dgm:pt>
    <dgm:pt modelId="{3891EF92-6A18-4ED1-B04B-0AC956595FE6}" type="pres">
      <dgm:prSet presAssocID="{E20D7DD6-6750-4ACA-B09D-44ADC99E5D60}" presName="rect1" presStyleLbl="b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BEF81D6-8893-40D5-AAA9-185FA470FA7F}" type="pres">
      <dgm:prSet presAssocID="{E20D7DD6-6750-4ACA-B09D-44ADC99E5D60}" presName="wedgeRectCallout1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A99909-88D9-415E-A7E8-32FB3CCA031B}" type="presOf" srcId="{2D80B12E-ADE2-4DAD-B32D-C80770C61F17}" destId="{9AC2A1A2-C2E0-4B2E-8CE8-D771726A362E}" srcOrd="0" destOrd="0" presId="urn:microsoft.com/office/officeart/2008/layout/BendingPictureCaptionList"/>
    <dgm:cxn modelId="{CDBC2F6E-1C44-4F00-A943-4A7673C9BBDD}" srcId="{32B18BD8-FA54-4F3C-92C4-37749BA30A2E}" destId="{E20D7DD6-6750-4ACA-B09D-44ADC99E5D60}" srcOrd="1" destOrd="0" parTransId="{5C2F1837-93B0-40A8-BC5F-540B6077A87B}" sibTransId="{6CF4C9C8-9898-4A65-8413-AFD625996063}"/>
    <dgm:cxn modelId="{B9EF3411-E3FC-481F-8C6C-25B92EFF8FB3}" srcId="{32B18BD8-FA54-4F3C-92C4-37749BA30A2E}" destId="{2D80B12E-ADE2-4DAD-B32D-C80770C61F17}" srcOrd="0" destOrd="0" parTransId="{DFB3F819-4664-44DD-A7EF-395F0AF5DCCA}" sibTransId="{EFF15B3E-2394-488A-B609-9F3DE7189756}"/>
    <dgm:cxn modelId="{9F95699D-20A3-49BB-A35A-AD5BFE61021C}" type="presOf" srcId="{32B18BD8-FA54-4F3C-92C4-37749BA30A2E}" destId="{75D5870C-62D4-45F4-8852-87E30CD463D7}" srcOrd="0" destOrd="0" presId="urn:microsoft.com/office/officeart/2008/layout/BendingPictureCaptionList"/>
    <dgm:cxn modelId="{6669FC5F-0680-4BA6-A98A-739F90A68643}" type="presOf" srcId="{E20D7DD6-6750-4ACA-B09D-44ADC99E5D60}" destId="{2BEF81D6-8893-40D5-AAA9-185FA470FA7F}" srcOrd="0" destOrd="0" presId="urn:microsoft.com/office/officeart/2008/layout/BendingPictureCaptionList"/>
    <dgm:cxn modelId="{A5F68EF3-A256-4632-B8A8-3D17E1FA6294}" type="presParOf" srcId="{75D5870C-62D4-45F4-8852-87E30CD463D7}" destId="{36868BE3-62E3-435A-89C0-FEE681463B49}" srcOrd="0" destOrd="0" presId="urn:microsoft.com/office/officeart/2008/layout/BendingPictureCaptionList"/>
    <dgm:cxn modelId="{DAF86C97-6A7C-4542-93AF-D97765F6B438}" type="presParOf" srcId="{36868BE3-62E3-435A-89C0-FEE681463B49}" destId="{4B8543C9-CFE4-44C6-89F4-6DE0D7C08B9E}" srcOrd="0" destOrd="0" presId="urn:microsoft.com/office/officeart/2008/layout/BendingPictureCaptionList"/>
    <dgm:cxn modelId="{BFA013F5-9B66-4A68-8C5D-8530B8B69AE2}" type="presParOf" srcId="{36868BE3-62E3-435A-89C0-FEE681463B49}" destId="{9AC2A1A2-C2E0-4B2E-8CE8-D771726A362E}" srcOrd="1" destOrd="0" presId="urn:microsoft.com/office/officeart/2008/layout/BendingPictureCaptionList"/>
    <dgm:cxn modelId="{2A4AA30A-B9CE-4D2C-ABE0-2E3EAA438F50}" type="presParOf" srcId="{75D5870C-62D4-45F4-8852-87E30CD463D7}" destId="{C97623BD-464B-4998-B8E0-460019A6B758}" srcOrd="1" destOrd="0" presId="urn:microsoft.com/office/officeart/2008/layout/BendingPictureCaptionList"/>
    <dgm:cxn modelId="{9974037E-08C3-40CE-B7D6-948BC9A6F8B7}" type="presParOf" srcId="{75D5870C-62D4-45F4-8852-87E30CD463D7}" destId="{3D87702B-63A3-4B51-B17F-C5C03B5D33A8}" srcOrd="2" destOrd="0" presId="urn:microsoft.com/office/officeart/2008/layout/BendingPictureCaptionList"/>
    <dgm:cxn modelId="{E8EAF6C6-963E-47C6-AF9D-2A0A2435F64D}" type="presParOf" srcId="{3D87702B-63A3-4B51-B17F-C5C03B5D33A8}" destId="{3891EF92-6A18-4ED1-B04B-0AC956595FE6}" srcOrd="0" destOrd="0" presId="urn:microsoft.com/office/officeart/2008/layout/BendingPictureCaptionList"/>
    <dgm:cxn modelId="{45824647-A479-49DE-AF0E-1BDAE7382842}" type="presParOf" srcId="{3D87702B-63A3-4B51-B17F-C5C03B5D33A8}" destId="{2BEF81D6-8893-40D5-AAA9-185FA470FA7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2B18BD8-FA54-4F3C-92C4-37749BA30A2E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0C2E0B8-D268-4D82-B9F9-C93AB4FBC41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F34A9EB-8E29-4820-926F-0AB6198D1F78}" type="parTrans" cxnId="{4F34B4FF-5A4E-4735-978C-A25ADA6EBA9C}">
      <dgm:prSet/>
      <dgm:spPr/>
      <dgm:t>
        <a:bodyPr/>
        <a:lstStyle/>
        <a:p>
          <a:endParaRPr lang="en-US"/>
        </a:p>
      </dgm:t>
    </dgm:pt>
    <dgm:pt modelId="{89467BAF-F3A5-4B5C-ABF1-465C6132F8DC}" type="sibTrans" cxnId="{4F34B4FF-5A4E-4735-978C-A25ADA6EBA9C}">
      <dgm:prSet/>
      <dgm:spPr/>
      <dgm:t>
        <a:bodyPr/>
        <a:lstStyle/>
        <a:p>
          <a:endParaRPr lang="en-US"/>
        </a:p>
      </dgm:t>
    </dgm:pt>
    <dgm:pt modelId="{A7503024-3F29-42B6-AF95-673ADB6B410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Economic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D251D69-70AB-4B1F-BF6C-969362EEF2B0}" type="parTrans" cxnId="{2428A868-1F5D-415A-8984-3432E0DA4B3A}">
      <dgm:prSet/>
      <dgm:spPr/>
      <dgm:t>
        <a:bodyPr/>
        <a:lstStyle/>
        <a:p>
          <a:endParaRPr lang="en-US"/>
        </a:p>
      </dgm:t>
    </dgm:pt>
    <dgm:pt modelId="{C4943C36-BEE9-4B1C-B5B3-C10DD42CAA88}" type="sibTrans" cxnId="{2428A868-1F5D-415A-8984-3432E0DA4B3A}">
      <dgm:prSet/>
      <dgm:spPr/>
      <dgm:t>
        <a:bodyPr/>
        <a:lstStyle/>
        <a:p>
          <a:endParaRPr lang="en-US"/>
        </a:p>
      </dgm:t>
    </dgm:pt>
    <dgm:pt modelId="{8D860458-DB24-468F-92D7-BD1CF683DA0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Healthcare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72AB38-E036-4146-A72C-A495154228F2}" type="parTrans" cxnId="{29B5137B-C8E8-4321-B5E6-C5BF14B56150}">
      <dgm:prSet/>
      <dgm:spPr/>
      <dgm:t>
        <a:bodyPr/>
        <a:lstStyle/>
        <a:p>
          <a:endParaRPr lang="en-US"/>
        </a:p>
      </dgm:t>
    </dgm:pt>
    <dgm:pt modelId="{465798D1-0033-4B32-A468-75955B451531}" type="sibTrans" cxnId="{29B5137B-C8E8-4321-B5E6-C5BF14B56150}">
      <dgm:prSet/>
      <dgm:spPr/>
      <dgm:t>
        <a:bodyPr/>
        <a:lstStyle/>
        <a:p>
          <a:endParaRPr lang="en-US"/>
        </a:p>
      </dgm:t>
    </dgm:pt>
    <dgm:pt modelId="{75D5870C-62D4-45F4-8852-87E30CD463D7}" type="pres">
      <dgm:prSet presAssocID="{32B18BD8-FA54-4F3C-92C4-37749BA30A2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212F15-354F-4C42-8652-5DF39090EA0D}" type="pres">
      <dgm:prSet presAssocID="{8D860458-DB24-468F-92D7-BD1CF683DA06}" presName="composite" presStyleCnt="0"/>
      <dgm:spPr/>
    </dgm:pt>
    <dgm:pt modelId="{385E252A-EF37-48E0-B363-090320E0E6E2}" type="pres">
      <dgm:prSet presAssocID="{8D860458-DB24-468F-92D7-BD1CF683DA06}" presName="rect1" presStyleLbl="bgImgPlace1" presStyleIdx="0" presStyleCnt="3" custScaleX="7083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BE17B7F-B7C2-444F-A44E-1994E8FF9757}" type="pres">
      <dgm:prSet presAssocID="{8D860458-DB24-468F-92D7-BD1CF683DA06}" presName="wedgeRectCallout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83D89-A0A4-4343-A699-B0DEF32A9A71}" type="pres">
      <dgm:prSet presAssocID="{465798D1-0033-4B32-A468-75955B451531}" presName="sibTrans" presStyleCnt="0"/>
      <dgm:spPr/>
    </dgm:pt>
    <dgm:pt modelId="{63770DC3-2A43-4A80-A314-7DE7D05BD20A}" type="pres">
      <dgm:prSet presAssocID="{30C2E0B8-D268-4D82-B9F9-C93AB4FBC41A}" presName="composite" presStyleCnt="0"/>
      <dgm:spPr/>
    </dgm:pt>
    <dgm:pt modelId="{F6B6C496-1CAD-4A27-B12D-DDFF225D7128}" type="pres">
      <dgm:prSet presAssocID="{30C2E0B8-D268-4D82-B9F9-C93AB4FBC41A}" presName="rect1" presStyleLbl="b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9CD8785-F2F2-4EA2-AB7D-3EE82CE1C16D}" type="pres">
      <dgm:prSet presAssocID="{30C2E0B8-D268-4D82-B9F9-C93AB4FBC41A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CC9B1-59F6-4252-BB5A-80FF67658976}" type="pres">
      <dgm:prSet presAssocID="{89467BAF-F3A5-4B5C-ABF1-465C6132F8DC}" presName="sibTrans" presStyleCnt="0"/>
      <dgm:spPr/>
    </dgm:pt>
    <dgm:pt modelId="{62427F71-1FE1-4DD0-A55F-28A007F7BD94}" type="pres">
      <dgm:prSet presAssocID="{A7503024-3F29-42B6-AF95-673ADB6B410C}" presName="composite" presStyleCnt="0"/>
      <dgm:spPr/>
    </dgm:pt>
    <dgm:pt modelId="{B63FA8FD-7E60-4C2B-9492-6DC6328DD003}" type="pres">
      <dgm:prSet presAssocID="{A7503024-3F29-42B6-AF95-673ADB6B410C}" presName="rect1" presStyleLbl="b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BE90D21-A2CB-442B-937A-FB89BB5B7EDC}" type="pres">
      <dgm:prSet presAssocID="{A7503024-3F29-42B6-AF95-673ADB6B410C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278FF7-92C4-4042-AA17-92C441D6C7BE}" type="presOf" srcId="{30C2E0B8-D268-4D82-B9F9-C93AB4FBC41A}" destId="{E9CD8785-F2F2-4EA2-AB7D-3EE82CE1C16D}" srcOrd="0" destOrd="0" presId="urn:microsoft.com/office/officeart/2008/layout/BendingPictureCaptionList"/>
    <dgm:cxn modelId="{29B5137B-C8E8-4321-B5E6-C5BF14B56150}" srcId="{32B18BD8-FA54-4F3C-92C4-37749BA30A2E}" destId="{8D860458-DB24-468F-92D7-BD1CF683DA06}" srcOrd="0" destOrd="0" parTransId="{BA72AB38-E036-4146-A72C-A495154228F2}" sibTransId="{465798D1-0033-4B32-A468-75955B451531}"/>
    <dgm:cxn modelId="{19B27578-FBEF-49A2-9B40-B88FD72EADBC}" type="presOf" srcId="{32B18BD8-FA54-4F3C-92C4-37749BA30A2E}" destId="{75D5870C-62D4-45F4-8852-87E30CD463D7}" srcOrd="0" destOrd="0" presId="urn:microsoft.com/office/officeart/2008/layout/BendingPictureCaptionList"/>
    <dgm:cxn modelId="{D7A052B5-CF89-43FA-A49D-C8EEFFD8713F}" type="presOf" srcId="{A7503024-3F29-42B6-AF95-673ADB6B410C}" destId="{6BE90D21-A2CB-442B-937A-FB89BB5B7EDC}" srcOrd="0" destOrd="0" presId="urn:microsoft.com/office/officeart/2008/layout/BendingPictureCaptionList"/>
    <dgm:cxn modelId="{BEF77460-1051-4D2C-8470-6669C46D4D04}" type="presOf" srcId="{8D860458-DB24-468F-92D7-BD1CF683DA06}" destId="{7BE17B7F-B7C2-444F-A44E-1994E8FF9757}" srcOrd="0" destOrd="0" presId="urn:microsoft.com/office/officeart/2008/layout/BendingPictureCaptionList"/>
    <dgm:cxn modelId="{2428A868-1F5D-415A-8984-3432E0DA4B3A}" srcId="{32B18BD8-FA54-4F3C-92C4-37749BA30A2E}" destId="{A7503024-3F29-42B6-AF95-673ADB6B410C}" srcOrd="2" destOrd="0" parTransId="{4D251D69-70AB-4B1F-BF6C-969362EEF2B0}" sibTransId="{C4943C36-BEE9-4B1C-B5B3-C10DD42CAA88}"/>
    <dgm:cxn modelId="{4F34B4FF-5A4E-4735-978C-A25ADA6EBA9C}" srcId="{32B18BD8-FA54-4F3C-92C4-37749BA30A2E}" destId="{30C2E0B8-D268-4D82-B9F9-C93AB4FBC41A}" srcOrd="1" destOrd="0" parTransId="{EF34A9EB-8E29-4820-926F-0AB6198D1F78}" sibTransId="{89467BAF-F3A5-4B5C-ABF1-465C6132F8DC}"/>
    <dgm:cxn modelId="{C778E6D2-2938-4B37-AEE5-FC40EA51D4C9}" type="presParOf" srcId="{75D5870C-62D4-45F4-8852-87E30CD463D7}" destId="{60212F15-354F-4C42-8652-5DF39090EA0D}" srcOrd="0" destOrd="0" presId="urn:microsoft.com/office/officeart/2008/layout/BendingPictureCaptionList"/>
    <dgm:cxn modelId="{91EBFFE4-DE75-41BC-9F1E-C3E97AC56697}" type="presParOf" srcId="{60212F15-354F-4C42-8652-5DF39090EA0D}" destId="{385E252A-EF37-48E0-B363-090320E0E6E2}" srcOrd="0" destOrd="0" presId="urn:microsoft.com/office/officeart/2008/layout/BendingPictureCaptionList"/>
    <dgm:cxn modelId="{FE220C3D-F9DB-4583-A552-93B727216ADE}" type="presParOf" srcId="{60212F15-354F-4C42-8652-5DF39090EA0D}" destId="{7BE17B7F-B7C2-444F-A44E-1994E8FF9757}" srcOrd="1" destOrd="0" presId="urn:microsoft.com/office/officeart/2008/layout/BendingPictureCaptionList"/>
    <dgm:cxn modelId="{C200C401-80AB-4B08-B37D-446B16089035}" type="presParOf" srcId="{75D5870C-62D4-45F4-8852-87E30CD463D7}" destId="{2A883D89-A0A4-4343-A699-B0DEF32A9A71}" srcOrd="1" destOrd="0" presId="urn:microsoft.com/office/officeart/2008/layout/BendingPictureCaptionList"/>
    <dgm:cxn modelId="{1F7CA1BD-BBF6-4DCB-BFF8-E5945763402B}" type="presParOf" srcId="{75D5870C-62D4-45F4-8852-87E30CD463D7}" destId="{63770DC3-2A43-4A80-A314-7DE7D05BD20A}" srcOrd="2" destOrd="0" presId="urn:microsoft.com/office/officeart/2008/layout/BendingPictureCaptionList"/>
    <dgm:cxn modelId="{89FEF2EB-D4E0-4798-8BB3-C09D4FE333F6}" type="presParOf" srcId="{63770DC3-2A43-4A80-A314-7DE7D05BD20A}" destId="{F6B6C496-1CAD-4A27-B12D-DDFF225D7128}" srcOrd="0" destOrd="0" presId="urn:microsoft.com/office/officeart/2008/layout/BendingPictureCaptionList"/>
    <dgm:cxn modelId="{23F29D1E-A8EB-44F0-9CBF-C152011AE2C3}" type="presParOf" srcId="{63770DC3-2A43-4A80-A314-7DE7D05BD20A}" destId="{E9CD8785-F2F2-4EA2-AB7D-3EE82CE1C16D}" srcOrd="1" destOrd="0" presId="urn:microsoft.com/office/officeart/2008/layout/BendingPictureCaptionList"/>
    <dgm:cxn modelId="{FE4589ED-6F59-45C1-A62B-6C1989BE4E12}" type="presParOf" srcId="{75D5870C-62D4-45F4-8852-87E30CD463D7}" destId="{0B4CC9B1-59F6-4252-BB5A-80FF67658976}" srcOrd="3" destOrd="0" presId="urn:microsoft.com/office/officeart/2008/layout/BendingPictureCaptionList"/>
    <dgm:cxn modelId="{4BEB632F-F5E0-4527-8BD4-7BD0B8A0D670}" type="presParOf" srcId="{75D5870C-62D4-45F4-8852-87E30CD463D7}" destId="{62427F71-1FE1-4DD0-A55F-28A007F7BD94}" srcOrd="4" destOrd="0" presId="urn:microsoft.com/office/officeart/2008/layout/BendingPictureCaptionList"/>
    <dgm:cxn modelId="{890B81EB-081E-4EBA-9A88-BBCE88B893EC}" type="presParOf" srcId="{62427F71-1FE1-4DD0-A55F-28A007F7BD94}" destId="{B63FA8FD-7E60-4C2B-9492-6DC6328DD003}" srcOrd="0" destOrd="0" presId="urn:microsoft.com/office/officeart/2008/layout/BendingPictureCaptionList"/>
    <dgm:cxn modelId="{38D31803-5E0B-4A15-878D-FC07D0837D1C}" type="presParOf" srcId="{62427F71-1FE1-4DD0-A55F-28A007F7BD94}" destId="{6BE90D21-A2CB-442B-937A-FB89BB5B7ED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81779BAA-E2E3-4793-9D6A-84527C18621C}" type="doc">
      <dgm:prSet loTypeId="urn:microsoft.com/office/officeart/2005/8/layout/target2" loCatId="relationship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709BD9-F71C-47A7-92BB-58C85F6E71A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Pan City: ICT solutions | Finance model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517E5BF-D770-4622-AF8E-8971498339DB}" type="parTrans" cxnId="{924A2F94-6CC5-4F2A-A930-138BEA6D5BFE}">
      <dgm:prSet/>
      <dgm:spPr/>
      <dgm:t>
        <a:bodyPr/>
        <a:lstStyle/>
        <a:p>
          <a:endParaRPr lang="en-US"/>
        </a:p>
      </dgm:t>
    </dgm:pt>
    <dgm:pt modelId="{5264C34E-86D0-44F3-A4A5-D706801F287A}" type="sibTrans" cxnId="{924A2F94-6CC5-4F2A-A930-138BEA6D5BFE}">
      <dgm:prSet/>
      <dgm:spPr/>
      <dgm:t>
        <a:bodyPr/>
        <a:lstStyle/>
        <a:p>
          <a:endParaRPr lang="en-US"/>
        </a:p>
      </dgm:t>
    </dgm:pt>
    <dgm:pt modelId="{42BC1DF0-0CA1-40B2-846F-056AF690F97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Surrounding area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B47F7C-147B-4C97-89F6-75F1FE830B10}" type="parTrans" cxnId="{2692BE9C-E923-4E12-A87F-4A6A0F424938}">
      <dgm:prSet/>
      <dgm:spPr/>
      <dgm:t>
        <a:bodyPr/>
        <a:lstStyle/>
        <a:p>
          <a:endParaRPr lang="en-US"/>
        </a:p>
      </dgm:t>
    </dgm:pt>
    <dgm:pt modelId="{92ECAF9F-DDF9-48EB-832D-793746340206}" type="sibTrans" cxnId="{2692BE9C-E923-4E12-A87F-4A6A0F424938}">
      <dgm:prSet/>
      <dgm:spPr/>
      <dgm:t>
        <a:bodyPr/>
        <a:lstStyle/>
        <a:p>
          <a:endParaRPr lang="en-US"/>
        </a:p>
      </dgm:t>
    </dgm:pt>
    <dgm:pt modelId="{F3217FA3-F91F-46A0-A54F-16C728C4709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Greenfield City Extension- 250ac, land pooling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CD965A7-A728-4B84-A363-2A4AC9FF190A}" type="parTrans" cxnId="{2B9D2632-D49D-4E4D-BC3F-4B4FED631618}">
      <dgm:prSet/>
      <dgm:spPr/>
      <dgm:t>
        <a:bodyPr/>
        <a:lstStyle/>
        <a:p>
          <a:endParaRPr lang="en-US"/>
        </a:p>
      </dgm:t>
    </dgm:pt>
    <dgm:pt modelId="{E0AC2753-113D-4A6A-86B5-895DA9AC8413}" type="sibTrans" cxnId="{2B9D2632-D49D-4E4D-BC3F-4B4FED631618}">
      <dgm:prSet/>
      <dgm:spPr/>
      <dgm:t>
        <a:bodyPr/>
        <a:lstStyle/>
        <a:p>
          <a:endParaRPr lang="en-US"/>
        </a:p>
      </dgm:t>
    </dgm:pt>
    <dgm:pt modelId="{EF7DDFCF-47F5-4C4C-B06D-904ED3913C3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Existing city (brownfield)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F0481FC-4FF1-4C93-BF21-CF99EDC3839D}" type="parTrans" cxnId="{7BB1BFD6-A2F8-49BE-AA26-A120AF4A09FE}">
      <dgm:prSet/>
      <dgm:spPr/>
      <dgm:t>
        <a:bodyPr/>
        <a:lstStyle/>
        <a:p>
          <a:endParaRPr lang="en-US"/>
        </a:p>
      </dgm:t>
    </dgm:pt>
    <dgm:pt modelId="{08F21E48-1876-43BB-9176-510FBE7E574F}" type="sibTrans" cxnId="{7BB1BFD6-A2F8-49BE-AA26-A120AF4A09FE}">
      <dgm:prSet/>
      <dgm:spPr/>
      <dgm:t>
        <a:bodyPr/>
        <a:lstStyle/>
        <a:p>
          <a:endParaRPr lang="en-US"/>
        </a:p>
      </dgm:t>
    </dgm:pt>
    <dgm:pt modelId="{BB2AF147-814E-499E-97B9-2282219F18B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retrofit 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(=upgrade, 500acr)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041297C-A0A8-4038-A5F6-480A170E8A34}" type="parTrans" cxnId="{52A45562-850B-4343-839E-2C874A777E46}">
      <dgm:prSet/>
      <dgm:spPr/>
      <dgm:t>
        <a:bodyPr/>
        <a:lstStyle/>
        <a:p>
          <a:endParaRPr lang="en-US"/>
        </a:p>
      </dgm:t>
    </dgm:pt>
    <dgm:pt modelId="{5E92F2C2-D8FC-44EC-B2AC-3E3C3278DC92}" type="sibTrans" cxnId="{52A45562-850B-4343-839E-2C874A777E46}">
      <dgm:prSet/>
      <dgm:spPr/>
      <dgm:t>
        <a:bodyPr/>
        <a:lstStyle/>
        <a:p>
          <a:endParaRPr lang="en-US"/>
        </a:p>
      </dgm:t>
    </dgm:pt>
    <dgm:pt modelId="{23DFB0E3-D624-404B-AC8C-7ACA767DBD6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Redevelop 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(=replace, 50acr)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E00F2DD-8F0D-4824-AC39-4987841ABD9C}" type="parTrans" cxnId="{47A85A86-EDF5-4341-95E8-6BCB64659ECD}">
      <dgm:prSet/>
      <dgm:spPr/>
      <dgm:t>
        <a:bodyPr/>
        <a:lstStyle/>
        <a:p>
          <a:endParaRPr lang="en-US"/>
        </a:p>
      </dgm:t>
    </dgm:pt>
    <dgm:pt modelId="{14800AE2-865D-4617-B114-08188A1C3FA4}" type="sibTrans" cxnId="{47A85A86-EDF5-4341-95E8-6BCB64659ECD}">
      <dgm:prSet/>
      <dgm:spPr/>
      <dgm:t>
        <a:bodyPr/>
        <a:lstStyle/>
        <a:p>
          <a:endParaRPr lang="en-US"/>
        </a:p>
      </dgm:t>
    </dgm:pt>
    <dgm:pt modelId="{9D11B408-1ECE-4D99-938C-8D7167B69FF4}" type="pres">
      <dgm:prSet presAssocID="{81779BAA-E2E3-4793-9D6A-84527C18621C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6792778-BF34-4334-815D-869C6712E0E2}" type="pres">
      <dgm:prSet presAssocID="{81779BAA-E2E3-4793-9D6A-84527C18621C}" presName="outerBox" presStyleCnt="0"/>
      <dgm:spPr/>
      <dgm:t>
        <a:bodyPr/>
        <a:lstStyle/>
        <a:p>
          <a:endParaRPr lang="en-US"/>
        </a:p>
      </dgm:t>
    </dgm:pt>
    <dgm:pt modelId="{E9652CDE-2E96-491F-A552-2259FBC32B2A}" type="pres">
      <dgm:prSet presAssocID="{81779BAA-E2E3-4793-9D6A-84527C18621C}" presName="outerBoxParent" presStyleLbl="node1" presStyleIdx="0" presStyleCnt="3"/>
      <dgm:spPr/>
      <dgm:t>
        <a:bodyPr/>
        <a:lstStyle/>
        <a:p>
          <a:endParaRPr lang="en-US"/>
        </a:p>
      </dgm:t>
    </dgm:pt>
    <dgm:pt modelId="{B34E39A7-27FB-4985-A2E6-E1AC436EB6FD}" type="pres">
      <dgm:prSet presAssocID="{81779BAA-E2E3-4793-9D6A-84527C18621C}" presName="outerBoxChildren" presStyleCnt="0"/>
      <dgm:spPr/>
      <dgm:t>
        <a:bodyPr/>
        <a:lstStyle/>
        <a:p>
          <a:endParaRPr lang="en-US"/>
        </a:p>
      </dgm:t>
    </dgm:pt>
    <dgm:pt modelId="{3B8AB3D9-0E7D-4628-8D2A-5152AF41CF91}" type="pres">
      <dgm:prSet presAssocID="{81779BAA-E2E3-4793-9D6A-84527C18621C}" presName="middleBox" presStyleCnt="0"/>
      <dgm:spPr/>
      <dgm:t>
        <a:bodyPr/>
        <a:lstStyle/>
        <a:p>
          <a:endParaRPr lang="en-US"/>
        </a:p>
      </dgm:t>
    </dgm:pt>
    <dgm:pt modelId="{5541ECAA-8BE1-411E-838B-F1234136C848}" type="pres">
      <dgm:prSet presAssocID="{81779BAA-E2E3-4793-9D6A-84527C18621C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40E7EDDB-6F8F-4519-9ABD-CA3E298B007E}" type="pres">
      <dgm:prSet presAssocID="{81779BAA-E2E3-4793-9D6A-84527C18621C}" presName="middleBoxChildren" presStyleCnt="0"/>
      <dgm:spPr/>
      <dgm:t>
        <a:bodyPr/>
        <a:lstStyle/>
        <a:p>
          <a:endParaRPr lang="en-US"/>
        </a:p>
      </dgm:t>
    </dgm:pt>
    <dgm:pt modelId="{8ACDE751-AB57-4DF3-917F-66AD0AF867F0}" type="pres">
      <dgm:prSet presAssocID="{F3217FA3-F91F-46A0-A54F-16C728C4709E}" presName="m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D0AD2-33E0-4567-8069-9AF710212C38}" type="pres">
      <dgm:prSet presAssocID="{81779BAA-E2E3-4793-9D6A-84527C18621C}" presName="centerBox" presStyleCnt="0"/>
      <dgm:spPr/>
      <dgm:t>
        <a:bodyPr/>
        <a:lstStyle/>
        <a:p>
          <a:endParaRPr lang="en-US"/>
        </a:p>
      </dgm:t>
    </dgm:pt>
    <dgm:pt modelId="{A4CC36BF-851D-49F0-9647-097CF57A5DD1}" type="pres">
      <dgm:prSet presAssocID="{81779BAA-E2E3-4793-9D6A-84527C18621C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C56971DD-3B9E-4383-9017-36A0AB95261D}" type="pres">
      <dgm:prSet presAssocID="{81779BAA-E2E3-4793-9D6A-84527C18621C}" presName="centerBoxChildren" presStyleCnt="0"/>
      <dgm:spPr/>
      <dgm:t>
        <a:bodyPr/>
        <a:lstStyle/>
        <a:p>
          <a:endParaRPr lang="en-US"/>
        </a:p>
      </dgm:t>
    </dgm:pt>
    <dgm:pt modelId="{73F451D5-8733-4091-B7CD-C8618FDA9CF2}" type="pres">
      <dgm:prSet presAssocID="{BB2AF147-814E-499E-97B9-2282219F18B8}" presName="c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B1B91-52D2-4B59-86E2-2D0A36083F60}" type="pres">
      <dgm:prSet presAssocID="{5E92F2C2-D8FC-44EC-B2AC-3E3C3278DC92}" presName="centerSibTrans" presStyleCnt="0"/>
      <dgm:spPr/>
      <dgm:t>
        <a:bodyPr/>
        <a:lstStyle/>
        <a:p>
          <a:endParaRPr lang="en-US"/>
        </a:p>
      </dgm:t>
    </dgm:pt>
    <dgm:pt modelId="{47BE1354-1D1A-4EE3-9416-79E6C539468B}" type="pres">
      <dgm:prSet presAssocID="{23DFB0E3-D624-404B-AC8C-7ACA767DBD60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D2632-D49D-4E4D-BC3F-4B4FED631618}" srcId="{42BC1DF0-0CA1-40B2-846F-056AF690F971}" destId="{F3217FA3-F91F-46A0-A54F-16C728C4709E}" srcOrd="0" destOrd="0" parTransId="{2CD965A7-A728-4B84-A363-2A4AC9FF190A}" sibTransId="{E0AC2753-113D-4A6A-86B5-895DA9AC8413}"/>
    <dgm:cxn modelId="{1947B56E-1FD7-4819-8B62-B94E441D3064}" type="presOf" srcId="{F3217FA3-F91F-46A0-A54F-16C728C4709E}" destId="{8ACDE751-AB57-4DF3-917F-66AD0AF867F0}" srcOrd="0" destOrd="0" presId="urn:microsoft.com/office/officeart/2005/8/layout/target2"/>
    <dgm:cxn modelId="{FB6AB974-EF71-450B-86BB-9BE6765D02DD}" type="presOf" srcId="{1C709BD9-F71C-47A7-92BB-58C85F6E71A7}" destId="{E9652CDE-2E96-491F-A552-2259FBC32B2A}" srcOrd="0" destOrd="0" presId="urn:microsoft.com/office/officeart/2005/8/layout/target2"/>
    <dgm:cxn modelId="{2692BE9C-E923-4E12-A87F-4A6A0F424938}" srcId="{81779BAA-E2E3-4793-9D6A-84527C18621C}" destId="{42BC1DF0-0CA1-40B2-846F-056AF690F971}" srcOrd="1" destOrd="0" parTransId="{B8B47F7C-147B-4C97-89F6-75F1FE830B10}" sibTransId="{92ECAF9F-DDF9-48EB-832D-793746340206}"/>
    <dgm:cxn modelId="{52A45562-850B-4343-839E-2C874A777E46}" srcId="{EF7DDFCF-47F5-4C4C-B06D-904ED3913C32}" destId="{BB2AF147-814E-499E-97B9-2282219F18B8}" srcOrd="0" destOrd="0" parTransId="{2041297C-A0A8-4038-A5F6-480A170E8A34}" sibTransId="{5E92F2C2-D8FC-44EC-B2AC-3E3C3278DC92}"/>
    <dgm:cxn modelId="{47A85A86-EDF5-4341-95E8-6BCB64659ECD}" srcId="{EF7DDFCF-47F5-4C4C-B06D-904ED3913C32}" destId="{23DFB0E3-D624-404B-AC8C-7ACA767DBD60}" srcOrd="1" destOrd="0" parTransId="{3E00F2DD-8F0D-4824-AC39-4987841ABD9C}" sibTransId="{14800AE2-865D-4617-B114-08188A1C3FA4}"/>
    <dgm:cxn modelId="{6466BB0B-1716-4151-B05C-EA4BBC006988}" type="presOf" srcId="{EF7DDFCF-47F5-4C4C-B06D-904ED3913C32}" destId="{A4CC36BF-851D-49F0-9647-097CF57A5DD1}" srcOrd="0" destOrd="0" presId="urn:microsoft.com/office/officeart/2005/8/layout/target2"/>
    <dgm:cxn modelId="{CE8F97F6-353A-4627-8967-B13FA1567881}" type="presOf" srcId="{42BC1DF0-0CA1-40B2-846F-056AF690F971}" destId="{5541ECAA-8BE1-411E-838B-F1234136C848}" srcOrd="0" destOrd="0" presId="urn:microsoft.com/office/officeart/2005/8/layout/target2"/>
    <dgm:cxn modelId="{7BB1BFD6-A2F8-49BE-AA26-A120AF4A09FE}" srcId="{81779BAA-E2E3-4793-9D6A-84527C18621C}" destId="{EF7DDFCF-47F5-4C4C-B06D-904ED3913C32}" srcOrd="2" destOrd="0" parTransId="{9F0481FC-4FF1-4C93-BF21-CF99EDC3839D}" sibTransId="{08F21E48-1876-43BB-9176-510FBE7E574F}"/>
    <dgm:cxn modelId="{81E8AE36-8C48-4EA8-B200-C2B771F70E4C}" type="presOf" srcId="{BB2AF147-814E-499E-97B9-2282219F18B8}" destId="{73F451D5-8733-4091-B7CD-C8618FDA9CF2}" srcOrd="0" destOrd="0" presId="urn:microsoft.com/office/officeart/2005/8/layout/target2"/>
    <dgm:cxn modelId="{0DBB068A-A360-4421-B9A8-E9F9A491AA38}" type="presOf" srcId="{23DFB0E3-D624-404B-AC8C-7ACA767DBD60}" destId="{47BE1354-1D1A-4EE3-9416-79E6C539468B}" srcOrd="0" destOrd="0" presId="urn:microsoft.com/office/officeart/2005/8/layout/target2"/>
    <dgm:cxn modelId="{924A2F94-6CC5-4F2A-A930-138BEA6D5BFE}" srcId="{81779BAA-E2E3-4793-9D6A-84527C18621C}" destId="{1C709BD9-F71C-47A7-92BB-58C85F6E71A7}" srcOrd="0" destOrd="0" parTransId="{D517E5BF-D770-4622-AF8E-8971498339DB}" sibTransId="{5264C34E-86D0-44F3-A4A5-D706801F287A}"/>
    <dgm:cxn modelId="{8F49BDC5-1507-4EC5-BC89-B83653849483}" type="presOf" srcId="{81779BAA-E2E3-4793-9D6A-84527C18621C}" destId="{9D11B408-1ECE-4D99-938C-8D7167B69FF4}" srcOrd="0" destOrd="0" presId="urn:microsoft.com/office/officeart/2005/8/layout/target2"/>
    <dgm:cxn modelId="{AA98CF6B-3A22-432A-A902-868FE0ADBACB}" type="presParOf" srcId="{9D11B408-1ECE-4D99-938C-8D7167B69FF4}" destId="{16792778-BF34-4334-815D-869C6712E0E2}" srcOrd="0" destOrd="0" presId="urn:microsoft.com/office/officeart/2005/8/layout/target2"/>
    <dgm:cxn modelId="{D8A7C81F-3A39-4343-A30F-5E87F22C6854}" type="presParOf" srcId="{16792778-BF34-4334-815D-869C6712E0E2}" destId="{E9652CDE-2E96-491F-A552-2259FBC32B2A}" srcOrd="0" destOrd="0" presId="urn:microsoft.com/office/officeart/2005/8/layout/target2"/>
    <dgm:cxn modelId="{9618043C-E26F-4BF2-AF38-067599801968}" type="presParOf" srcId="{16792778-BF34-4334-815D-869C6712E0E2}" destId="{B34E39A7-27FB-4985-A2E6-E1AC436EB6FD}" srcOrd="1" destOrd="0" presId="urn:microsoft.com/office/officeart/2005/8/layout/target2"/>
    <dgm:cxn modelId="{43827108-DFD0-4BC5-8AEA-B94A26C4F1C3}" type="presParOf" srcId="{9D11B408-1ECE-4D99-938C-8D7167B69FF4}" destId="{3B8AB3D9-0E7D-4628-8D2A-5152AF41CF91}" srcOrd="1" destOrd="0" presId="urn:microsoft.com/office/officeart/2005/8/layout/target2"/>
    <dgm:cxn modelId="{CF0099CF-56B0-4DCC-A87E-DB55BA7C5D82}" type="presParOf" srcId="{3B8AB3D9-0E7D-4628-8D2A-5152AF41CF91}" destId="{5541ECAA-8BE1-411E-838B-F1234136C848}" srcOrd="0" destOrd="0" presId="urn:microsoft.com/office/officeart/2005/8/layout/target2"/>
    <dgm:cxn modelId="{673EB836-0E93-4141-A5AE-4C2ACA1382D5}" type="presParOf" srcId="{3B8AB3D9-0E7D-4628-8D2A-5152AF41CF91}" destId="{40E7EDDB-6F8F-4519-9ABD-CA3E298B007E}" srcOrd="1" destOrd="0" presId="urn:microsoft.com/office/officeart/2005/8/layout/target2"/>
    <dgm:cxn modelId="{9ECC4BA9-0D70-494A-8ACD-D95B6D7A74CD}" type="presParOf" srcId="{40E7EDDB-6F8F-4519-9ABD-CA3E298B007E}" destId="{8ACDE751-AB57-4DF3-917F-66AD0AF867F0}" srcOrd="0" destOrd="0" presId="urn:microsoft.com/office/officeart/2005/8/layout/target2"/>
    <dgm:cxn modelId="{D0E4A787-2C31-41C6-B93D-94D77D035EC1}" type="presParOf" srcId="{9D11B408-1ECE-4D99-938C-8D7167B69FF4}" destId="{030D0AD2-33E0-4567-8069-9AF710212C38}" srcOrd="2" destOrd="0" presId="urn:microsoft.com/office/officeart/2005/8/layout/target2"/>
    <dgm:cxn modelId="{DA6F3D36-EF9A-4DB0-AA97-320E8C2188C2}" type="presParOf" srcId="{030D0AD2-33E0-4567-8069-9AF710212C38}" destId="{A4CC36BF-851D-49F0-9647-097CF57A5DD1}" srcOrd="0" destOrd="0" presId="urn:microsoft.com/office/officeart/2005/8/layout/target2"/>
    <dgm:cxn modelId="{AF240450-A15B-4803-8A3F-A1C89CBAA6F3}" type="presParOf" srcId="{030D0AD2-33E0-4567-8069-9AF710212C38}" destId="{C56971DD-3B9E-4383-9017-36A0AB95261D}" srcOrd="1" destOrd="0" presId="urn:microsoft.com/office/officeart/2005/8/layout/target2"/>
    <dgm:cxn modelId="{55518358-8072-4054-842B-F20940AC2172}" type="presParOf" srcId="{C56971DD-3B9E-4383-9017-36A0AB95261D}" destId="{73F451D5-8733-4091-B7CD-C8618FDA9CF2}" srcOrd="0" destOrd="0" presId="urn:microsoft.com/office/officeart/2005/8/layout/target2"/>
    <dgm:cxn modelId="{AF98552E-8DC8-4BE8-A0FF-1B1504695F3B}" type="presParOf" srcId="{C56971DD-3B9E-4383-9017-36A0AB95261D}" destId="{AFBB1B91-52D2-4B59-86E2-2D0A36083F60}" srcOrd="1" destOrd="0" presId="urn:microsoft.com/office/officeart/2005/8/layout/target2"/>
    <dgm:cxn modelId="{2D558D3E-552A-48E8-BAC0-F792B5A66972}" type="presParOf" srcId="{C56971DD-3B9E-4383-9017-36A0AB95261D}" destId="{47BE1354-1D1A-4EE3-9416-79E6C539468B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B518FB0-15C6-4DF7-A73D-B712630D7935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7DF523-5183-4A5F-B88B-ED8CB2D68D80}">
      <dgm:prSet/>
      <dgm:spPr/>
      <dgm:t>
        <a:bodyPr/>
        <a:lstStyle/>
        <a:p>
          <a:r>
            <a:rPr lang="en-US" dirty="0" smtClean="0"/>
            <a:t>Union</a:t>
          </a:r>
          <a:endParaRPr lang="en-US" dirty="0"/>
        </a:p>
      </dgm:t>
    </dgm:pt>
    <dgm:pt modelId="{92D95B42-9EAD-4E13-A890-243742E541F8}" type="parTrans" cxnId="{144D3053-7684-4CD5-B404-8E2DFCE2CAA1}">
      <dgm:prSet/>
      <dgm:spPr/>
      <dgm:t>
        <a:bodyPr/>
        <a:lstStyle/>
        <a:p>
          <a:endParaRPr lang="en-US"/>
        </a:p>
      </dgm:t>
    </dgm:pt>
    <dgm:pt modelId="{99E30AF5-D883-45C9-9999-EC1B4FC73110}" type="sibTrans" cxnId="{144D3053-7684-4CD5-B404-8E2DFCE2CAA1}">
      <dgm:prSet/>
      <dgm:spPr/>
      <dgm:t>
        <a:bodyPr/>
        <a:lstStyle/>
        <a:p>
          <a:endParaRPr lang="en-US"/>
        </a:p>
      </dgm:t>
    </dgm:pt>
    <dgm:pt modelId="{3C7F63AD-6862-4BBD-98BF-B67DBAFD14E0}">
      <dgm:prSet/>
      <dgm:spPr/>
      <dgm:t>
        <a:bodyPr/>
        <a:lstStyle/>
        <a:p>
          <a:r>
            <a:rPr lang="en-US" dirty="0" smtClean="0"/>
            <a:t>50k cr</a:t>
          </a:r>
          <a:endParaRPr lang="en-US" dirty="0"/>
        </a:p>
      </dgm:t>
    </dgm:pt>
    <dgm:pt modelId="{BE74384D-E755-4F8A-90C1-33C7BF53CC8A}" type="parTrans" cxnId="{7F2272B6-AE93-4434-BD75-8AC103244D3D}">
      <dgm:prSet/>
      <dgm:spPr/>
      <dgm:t>
        <a:bodyPr/>
        <a:lstStyle/>
        <a:p>
          <a:endParaRPr lang="en-US"/>
        </a:p>
      </dgm:t>
    </dgm:pt>
    <dgm:pt modelId="{BDB5F084-1562-4FBA-8B2D-FE6635A73E19}" type="sibTrans" cxnId="{7F2272B6-AE93-4434-BD75-8AC103244D3D}">
      <dgm:prSet/>
      <dgm:spPr/>
      <dgm:t>
        <a:bodyPr/>
        <a:lstStyle/>
        <a:p>
          <a:endParaRPr lang="en-US"/>
        </a:p>
      </dgm:t>
    </dgm:pt>
    <dgm:pt modelId="{DBB43972-43A9-4D20-B750-EC3265783630}">
      <dgm:prSet/>
      <dgm:spPr/>
      <dgm:t>
        <a:bodyPr/>
        <a:lstStyle/>
        <a:p>
          <a:r>
            <a:rPr lang="en-US" dirty="0" smtClean="0"/>
            <a:t>State/UT</a:t>
          </a:r>
          <a:endParaRPr lang="en-US" dirty="0"/>
        </a:p>
      </dgm:t>
    </dgm:pt>
    <dgm:pt modelId="{74AE2115-C214-4FAC-B96A-3BA794BDBCC4}" type="parTrans" cxnId="{FA1CB736-E0EA-4008-8676-33D5639A203C}">
      <dgm:prSet/>
      <dgm:spPr/>
      <dgm:t>
        <a:bodyPr/>
        <a:lstStyle/>
        <a:p>
          <a:endParaRPr lang="en-US"/>
        </a:p>
      </dgm:t>
    </dgm:pt>
    <dgm:pt modelId="{7872D6D3-A105-4D24-A971-27D638A13385}" type="sibTrans" cxnId="{FA1CB736-E0EA-4008-8676-33D5639A203C}">
      <dgm:prSet/>
      <dgm:spPr/>
      <dgm:t>
        <a:bodyPr/>
        <a:lstStyle/>
        <a:p>
          <a:endParaRPr lang="en-US"/>
        </a:p>
      </dgm:t>
    </dgm:pt>
    <dgm:pt modelId="{1A30BA6C-B7E9-4CCD-913D-C4D9D39782DE}">
      <dgm:prSet/>
      <dgm:spPr/>
      <dgm:t>
        <a:bodyPr/>
        <a:lstStyle/>
        <a:p>
          <a:r>
            <a:rPr lang="en-US" dirty="0" smtClean="0"/>
            <a:t>50k cr.</a:t>
          </a:r>
          <a:endParaRPr lang="en-US" dirty="0"/>
        </a:p>
      </dgm:t>
    </dgm:pt>
    <dgm:pt modelId="{75EA39EE-ED6C-4416-9F98-647EB6136884}" type="parTrans" cxnId="{D6A4D391-8DC4-4B28-85A4-219B65D72A8D}">
      <dgm:prSet/>
      <dgm:spPr/>
      <dgm:t>
        <a:bodyPr/>
        <a:lstStyle/>
        <a:p>
          <a:endParaRPr lang="en-US"/>
        </a:p>
      </dgm:t>
    </dgm:pt>
    <dgm:pt modelId="{58DF17D4-F8F8-4EEF-BC04-5C3EB65D384F}" type="sibTrans" cxnId="{D6A4D391-8DC4-4B28-85A4-219B65D72A8D}">
      <dgm:prSet/>
      <dgm:spPr/>
      <dgm:t>
        <a:bodyPr/>
        <a:lstStyle/>
        <a:p>
          <a:endParaRPr lang="en-US"/>
        </a:p>
      </dgm:t>
    </dgm:pt>
    <dgm:pt modelId="{812B35BA-F9AB-4B29-8A78-CB656DEC771F}">
      <dgm:prSet/>
      <dgm:spPr/>
      <dgm:t>
        <a:bodyPr/>
        <a:lstStyle/>
        <a:p>
          <a:r>
            <a:rPr lang="en-US" dirty="0" smtClean="0"/>
            <a:t>Total</a:t>
          </a:r>
          <a:endParaRPr lang="en-US" dirty="0"/>
        </a:p>
      </dgm:t>
    </dgm:pt>
    <dgm:pt modelId="{557DDF6E-9597-4F31-A1BB-975FCE9E7ED7}" type="parTrans" cxnId="{EF6D1896-492F-4496-90A5-1E2B0D31BA4E}">
      <dgm:prSet/>
      <dgm:spPr/>
      <dgm:t>
        <a:bodyPr/>
        <a:lstStyle/>
        <a:p>
          <a:endParaRPr lang="en-US"/>
        </a:p>
      </dgm:t>
    </dgm:pt>
    <dgm:pt modelId="{209E7693-2BD3-4D7E-8A4F-6E970C00EECF}" type="sibTrans" cxnId="{EF6D1896-492F-4496-90A5-1E2B0D31BA4E}">
      <dgm:prSet/>
      <dgm:spPr/>
      <dgm:t>
        <a:bodyPr/>
        <a:lstStyle/>
        <a:p>
          <a:endParaRPr lang="en-US"/>
        </a:p>
      </dgm:t>
    </dgm:pt>
    <dgm:pt modelId="{D6601D42-DFEF-4396-85BB-D525A6D9DD58}">
      <dgm:prSet/>
      <dgm:spPr/>
      <dgm:t>
        <a:bodyPr/>
        <a:lstStyle/>
        <a:p>
          <a:r>
            <a:rPr lang="en-US" dirty="0" smtClean="0"/>
            <a:t>1 lakh cr</a:t>
          </a:r>
          <a:endParaRPr lang="en-US" dirty="0"/>
        </a:p>
      </dgm:t>
    </dgm:pt>
    <dgm:pt modelId="{BDCE310E-631D-4DEB-BC27-E5530CCAD8C5}" type="parTrans" cxnId="{E4E3D647-00F1-4476-8A90-95E57933746F}">
      <dgm:prSet/>
      <dgm:spPr/>
      <dgm:t>
        <a:bodyPr/>
        <a:lstStyle/>
        <a:p>
          <a:endParaRPr lang="en-US"/>
        </a:p>
      </dgm:t>
    </dgm:pt>
    <dgm:pt modelId="{51600112-5E02-42D5-8F78-63FE2F6B6E41}" type="sibTrans" cxnId="{E4E3D647-00F1-4476-8A90-95E57933746F}">
      <dgm:prSet/>
      <dgm:spPr/>
      <dgm:t>
        <a:bodyPr/>
        <a:lstStyle/>
        <a:p>
          <a:endParaRPr lang="en-US"/>
        </a:p>
      </dgm:t>
    </dgm:pt>
    <dgm:pt modelId="{22263CCE-5F1C-48A6-B0F1-FF98C54B3777}">
      <dgm:prSet/>
      <dgm:spPr/>
      <dgm:t>
        <a:bodyPr/>
        <a:lstStyle/>
        <a:p>
          <a:r>
            <a:rPr lang="en-US" dirty="0" smtClean="0"/>
            <a:t>Divided</a:t>
          </a:r>
          <a:endParaRPr lang="en-US" dirty="0"/>
        </a:p>
      </dgm:t>
    </dgm:pt>
    <dgm:pt modelId="{6F960304-B8BA-492E-ABDB-CB40915BCFEC}" type="parTrans" cxnId="{41184EEB-6B8C-4296-9765-10DF763393B8}">
      <dgm:prSet/>
      <dgm:spPr/>
      <dgm:t>
        <a:bodyPr/>
        <a:lstStyle/>
        <a:p>
          <a:endParaRPr lang="en-US"/>
        </a:p>
      </dgm:t>
    </dgm:pt>
    <dgm:pt modelId="{E7037161-80A2-4E08-9AAB-CD5A4ADDD996}" type="sibTrans" cxnId="{41184EEB-6B8C-4296-9765-10DF763393B8}">
      <dgm:prSet/>
      <dgm:spPr/>
      <dgm:t>
        <a:bodyPr/>
        <a:lstStyle/>
        <a:p>
          <a:endParaRPr lang="en-US"/>
        </a:p>
      </dgm:t>
    </dgm:pt>
    <dgm:pt modelId="{7C746FED-7C77-4D84-A8D1-F043B2D79320}">
      <dgm:prSet/>
      <dgm:spPr/>
      <dgm:t>
        <a:bodyPr/>
        <a:lstStyle/>
        <a:p>
          <a:r>
            <a:rPr lang="en-US" dirty="0" smtClean="0"/>
            <a:t>100 cities</a:t>
          </a:r>
          <a:endParaRPr lang="en-US" dirty="0"/>
        </a:p>
      </dgm:t>
    </dgm:pt>
    <dgm:pt modelId="{6989BB71-530C-4555-8095-2381CEF9E825}" type="parTrans" cxnId="{CD8CE2C2-C8D5-45F3-A18F-C85931770586}">
      <dgm:prSet/>
      <dgm:spPr/>
      <dgm:t>
        <a:bodyPr/>
        <a:lstStyle/>
        <a:p>
          <a:endParaRPr lang="en-US"/>
        </a:p>
      </dgm:t>
    </dgm:pt>
    <dgm:pt modelId="{D933B5F5-D514-4AEC-A715-244915914B8B}" type="sibTrans" cxnId="{CD8CE2C2-C8D5-45F3-A18F-C85931770586}">
      <dgm:prSet/>
      <dgm:spPr/>
      <dgm:t>
        <a:bodyPr/>
        <a:lstStyle/>
        <a:p>
          <a:endParaRPr lang="en-US"/>
        </a:p>
      </dgm:t>
    </dgm:pt>
    <dgm:pt modelId="{6475643D-271D-4F38-B78F-F2DFE958A9AC}">
      <dgm:prSet/>
      <dgm:spPr/>
      <dgm:t>
        <a:bodyPr/>
        <a:lstStyle/>
        <a:p>
          <a:r>
            <a:rPr lang="en-US" dirty="0" smtClean="0"/>
            <a:t>Per city: 1k cr</a:t>
          </a:r>
          <a:endParaRPr lang="en-US" dirty="0"/>
        </a:p>
      </dgm:t>
    </dgm:pt>
    <dgm:pt modelId="{E4C5044C-C2BD-4F48-8D42-44A4B72D75A6}" type="parTrans" cxnId="{66A2759E-E74C-4E80-95B8-504103B6E814}">
      <dgm:prSet/>
      <dgm:spPr/>
      <dgm:t>
        <a:bodyPr/>
        <a:lstStyle/>
        <a:p>
          <a:endParaRPr lang="en-US"/>
        </a:p>
      </dgm:t>
    </dgm:pt>
    <dgm:pt modelId="{BAFDFE28-A381-44EB-B993-35AC995BBA2D}" type="sibTrans" cxnId="{66A2759E-E74C-4E80-95B8-504103B6E814}">
      <dgm:prSet/>
      <dgm:spPr/>
      <dgm:t>
        <a:bodyPr/>
        <a:lstStyle/>
        <a:p>
          <a:endParaRPr lang="en-US"/>
        </a:p>
      </dgm:t>
    </dgm:pt>
    <dgm:pt modelId="{06DAECD6-E3A4-441C-B3CC-45CA06C84134}">
      <dgm:prSet/>
      <dgm:spPr/>
      <dgm:t>
        <a:bodyPr/>
        <a:lstStyle/>
        <a:p>
          <a:r>
            <a:rPr lang="en-US" dirty="0" smtClean="0"/>
            <a:t>In the next five years. (2015)</a:t>
          </a:r>
          <a:endParaRPr lang="en-US" dirty="0"/>
        </a:p>
      </dgm:t>
    </dgm:pt>
    <dgm:pt modelId="{D5E36741-71E8-4F19-8A10-6FD0FEC82834}" type="parTrans" cxnId="{BABEA1D4-E24D-4134-83DF-34B4F34F56FC}">
      <dgm:prSet/>
      <dgm:spPr/>
      <dgm:t>
        <a:bodyPr/>
        <a:lstStyle/>
        <a:p>
          <a:endParaRPr lang="en-US"/>
        </a:p>
      </dgm:t>
    </dgm:pt>
    <dgm:pt modelId="{B4CE87C0-1E73-4045-BE6B-78CF177108D2}" type="sibTrans" cxnId="{BABEA1D4-E24D-4134-83DF-34B4F34F56FC}">
      <dgm:prSet/>
      <dgm:spPr/>
      <dgm:t>
        <a:bodyPr/>
        <a:lstStyle/>
        <a:p>
          <a:endParaRPr lang="en-US"/>
        </a:p>
      </dgm:t>
    </dgm:pt>
    <dgm:pt modelId="{71E33DB3-C3C2-4270-A0B5-439473FB9CBC}" type="pres">
      <dgm:prSet presAssocID="{CB518FB0-15C6-4DF7-A73D-B712630D7935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8649B88-13E6-4F6D-A965-705A6050CE8B}" type="pres">
      <dgm:prSet presAssocID="{6E7DF523-5183-4A5F-B88B-ED8CB2D68D80}" presName="parentText1" presStyleLbl="node1" presStyleIdx="0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AAB357-4EA6-464C-9841-E638D6FA0FB3}" type="pres">
      <dgm:prSet presAssocID="{6E7DF523-5183-4A5F-B88B-ED8CB2D68D80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1E749-75F5-433E-8DE0-76D51DF956EB}" type="pres">
      <dgm:prSet presAssocID="{DBB43972-43A9-4D20-B750-EC3265783630}" presName="parentText2" presStyleLbl="node1" presStyleIdx="1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66A0A-A785-4D75-BC9D-2234B206ABE4}" type="pres">
      <dgm:prSet presAssocID="{DBB43972-43A9-4D20-B750-EC3265783630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9B8BD-5472-42D8-B8A3-FE824470FCC3}" type="pres">
      <dgm:prSet presAssocID="{812B35BA-F9AB-4B29-8A78-CB656DEC771F}" presName="parentText3" presStyleLbl="node1" presStyleIdx="2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503DE4-CB1C-4CEC-804B-422E041DB36A}" type="pres">
      <dgm:prSet presAssocID="{812B35BA-F9AB-4B29-8A78-CB656DEC771F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CD33A-13C8-4BBD-ADE2-99098993706E}" type="pres">
      <dgm:prSet presAssocID="{22263CCE-5F1C-48A6-B0F1-FF98C54B3777}" presName="parentText4" presStyleLbl="node1" presStyleIdx="3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8464D-DAEF-4604-BCCB-8E9C16174DB4}" type="pres">
      <dgm:prSet presAssocID="{22263CCE-5F1C-48A6-B0F1-FF98C54B3777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A4D391-8DC4-4B28-85A4-219B65D72A8D}" srcId="{DBB43972-43A9-4D20-B750-EC3265783630}" destId="{1A30BA6C-B7E9-4CCD-913D-C4D9D39782DE}" srcOrd="0" destOrd="0" parTransId="{75EA39EE-ED6C-4416-9F98-647EB6136884}" sibTransId="{58DF17D4-F8F8-4EEF-BC04-5C3EB65D384F}"/>
    <dgm:cxn modelId="{6EE16E48-CFC0-4BD9-8496-329354FDD785}" type="presOf" srcId="{6475643D-271D-4F38-B78F-F2DFE958A9AC}" destId="{E648464D-DAEF-4604-BCCB-8E9C16174DB4}" srcOrd="0" destOrd="1" presId="urn:microsoft.com/office/officeart/2009/3/layout/IncreasingArrowsProcess"/>
    <dgm:cxn modelId="{EF6D1896-492F-4496-90A5-1E2B0D31BA4E}" srcId="{CB518FB0-15C6-4DF7-A73D-B712630D7935}" destId="{812B35BA-F9AB-4B29-8A78-CB656DEC771F}" srcOrd="2" destOrd="0" parTransId="{557DDF6E-9597-4F31-A1BB-975FCE9E7ED7}" sibTransId="{209E7693-2BD3-4D7E-8A4F-6E970C00EECF}"/>
    <dgm:cxn modelId="{0BBAD9FF-9D78-4BE0-9927-A2290C961594}" type="presOf" srcId="{6E7DF523-5183-4A5F-B88B-ED8CB2D68D80}" destId="{E8649B88-13E6-4F6D-A965-705A6050CE8B}" srcOrd="0" destOrd="0" presId="urn:microsoft.com/office/officeart/2009/3/layout/IncreasingArrowsProcess"/>
    <dgm:cxn modelId="{144D3053-7684-4CD5-B404-8E2DFCE2CAA1}" srcId="{CB518FB0-15C6-4DF7-A73D-B712630D7935}" destId="{6E7DF523-5183-4A5F-B88B-ED8CB2D68D80}" srcOrd="0" destOrd="0" parTransId="{92D95B42-9EAD-4E13-A890-243742E541F8}" sibTransId="{99E30AF5-D883-45C9-9999-EC1B4FC73110}"/>
    <dgm:cxn modelId="{30A975FA-FED5-406F-8D0F-998A0654F8C6}" type="presOf" srcId="{DBB43972-43A9-4D20-B750-EC3265783630}" destId="{A0C1E749-75F5-433E-8DE0-76D51DF956EB}" srcOrd="0" destOrd="0" presId="urn:microsoft.com/office/officeart/2009/3/layout/IncreasingArrowsProcess"/>
    <dgm:cxn modelId="{535C4511-D8AA-47FA-97CA-F927B04FC029}" type="presOf" srcId="{1A30BA6C-B7E9-4CCD-913D-C4D9D39782DE}" destId="{24266A0A-A785-4D75-BC9D-2234B206ABE4}" srcOrd="0" destOrd="0" presId="urn:microsoft.com/office/officeart/2009/3/layout/IncreasingArrowsProcess"/>
    <dgm:cxn modelId="{66A2759E-E74C-4E80-95B8-504103B6E814}" srcId="{22263CCE-5F1C-48A6-B0F1-FF98C54B3777}" destId="{6475643D-271D-4F38-B78F-F2DFE958A9AC}" srcOrd="1" destOrd="0" parTransId="{E4C5044C-C2BD-4F48-8D42-44A4B72D75A6}" sibTransId="{BAFDFE28-A381-44EB-B993-35AC995BBA2D}"/>
    <dgm:cxn modelId="{E4E3D647-00F1-4476-8A90-95E57933746F}" srcId="{812B35BA-F9AB-4B29-8A78-CB656DEC771F}" destId="{D6601D42-DFEF-4396-85BB-D525A6D9DD58}" srcOrd="0" destOrd="0" parTransId="{BDCE310E-631D-4DEB-BC27-E5530CCAD8C5}" sibTransId="{51600112-5E02-42D5-8F78-63FE2F6B6E41}"/>
    <dgm:cxn modelId="{C38762F5-2CCF-4FBC-8188-A2E65BA96139}" type="presOf" srcId="{CB518FB0-15C6-4DF7-A73D-B712630D7935}" destId="{71E33DB3-C3C2-4270-A0B5-439473FB9CBC}" srcOrd="0" destOrd="0" presId="urn:microsoft.com/office/officeart/2009/3/layout/IncreasingArrowsProcess"/>
    <dgm:cxn modelId="{7F2272B6-AE93-4434-BD75-8AC103244D3D}" srcId="{6E7DF523-5183-4A5F-B88B-ED8CB2D68D80}" destId="{3C7F63AD-6862-4BBD-98BF-B67DBAFD14E0}" srcOrd="0" destOrd="0" parTransId="{BE74384D-E755-4F8A-90C1-33C7BF53CC8A}" sibTransId="{BDB5F084-1562-4FBA-8B2D-FE6635A73E19}"/>
    <dgm:cxn modelId="{8798E7B5-2E70-49FB-859B-A9E78DBBCE93}" type="presOf" srcId="{7C746FED-7C77-4D84-A8D1-F043B2D79320}" destId="{E648464D-DAEF-4604-BCCB-8E9C16174DB4}" srcOrd="0" destOrd="0" presId="urn:microsoft.com/office/officeart/2009/3/layout/IncreasingArrowsProcess"/>
    <dgm:cxn modelId="{BABEA1D4-E24D-4134-83DF-34B4F34F56FC}" srcId="{22263CCE-5F1C-48A6-B0F1-FF98C54B3777}" destId="{06DAECD6-E3A4-441C-B3CC-45CA06C84134}" srcOrd="2" destOrd="0" parTransId="{D5E36741-71E8-4F19-8A10-6FD0FEC82834}" sibTransId="{B4CE87C0-1E73-4045-BE6B-78CF177108D2}"/>
    <dgm:cxn modelId="{5FD6A453-964C-46F9-AA81-7CDDB5BCD005}" type="presOf" srcId="{D6601D42-DFEF-4396-85BB-D525A6D9DD58}" destId="{DB503DE4-CB1C-4CEC-804B-422E041DB36A}" srcOrd="0" destOrd="0" presId="urn:microsoft.com/office/officeart/2009/3/layout/IncreasingArrowsProcess"/>
    <dgm:cxn modelId="{C9E3F692-4F6C-448C-BA1C-9DD0E397B78F}" type="presOf" srcId="{22263CCE-5F1C-48A6-B0F1-FF98C54B3777}" destId="{59DCD33A-13C8-4BBD-ADE2-99098993706E}" srcOrd="0" destOrd="0" presId="urn:microsoft.com/office/officeart/2009/3/layout/IncreasingArrowsProcess"/>
    <dgm:cxn modelId="{554B9EAB-8E8F-4881-961B-66D892166C9D}" type="presOf" srcId="{3C7F63AD-6862-4BBD-98BF-B67DBAFD14E0}" destId="{36AAB357-4EA6-464C-9841-E638D6FA0FB3}" srcOrd="0" destOrd="0" presId="urn:microsoft.com/office/officeart/2009/3/layout/IncreasingArrowsProcess"/>
    <dgm:cxn modelId="{FA1CB736-E0EA-4008-8676-33D5639A203C}" srcId="{CB518FB0-15C6-4DF7-A73D-B712630D7935}" destId="{DBB43972-43A9-4D20-B750-EC3265783630}" srcOrd="1" destOrd="0" parTransId="{74AE2115-C214-4FAC-B96A-3BA794BDBCC4}" sibTransId="{7872D6D3-A105-4D24-A971-27D638A13385}"/>
    <dgm:cxn modelId="{B68DD2E7-46E0-4A90-9DC4-F386D6725B03}" type="presOf" srcId="{06DAECD6-E3A4-441C-B3CC-45CA06C84134}" destId="{E648464D-DAEF-4604-BCCB-8E9C16174DB4}" srcOrd="0" destOrd="2" presId="urn:microsoft.com/office/officeart/2009/3/layout/IncreasingArrowsProcess"/>
    <dgm:cxn modelId="{CD8CE2C2-C8D5-45F3-A18F-C85931770586}" srcId="{22263CCE-5F1C-48A6-B0F1-FF98C54B3777}" destId="{7C746FED-7C77-4D84-A8D1-F043B2D79320}" srcOrd="0" destOrd="0" parTransId="{6989BB71-530C-4555-8095-2381CEF9E825}" sibTransId="{D933B5F5-D514-4AEC-A715-244915914B8B}"/>
    <dgm:cxn modelId="{41184EEB-6B8C-4296-9765-10DF763393B8}" srcId="{CB518FB0-15C6-4DF7-A73D-B712630D7935}" destId="{22263CCE-5F1C-48A6-B0F1-FF98C54B3777}" srcOrd="3" destOrd="0" parTransId="{6F960304-B8BA-492E-ABDB-CB40915BCFEC}" sibTransId="{E7037161-80A2-4E08-9AAB-CD5A4ADDD996}"/>
    <dgm:cxn modelId="{7614FB20-E7B0-4DF4-B823-38C36BE85156}" type="presOf" srcId="{812B35BA-F9AB-4B29-8A78-CB656DEC771F}" destId="{45E9B8BD-5472-42D8-B8A3-FE824470FCC3}" srcOrd="0" destOrd="0" presId="urn:microsoft.com/office/officeart/2009/3/layout/IncreasingArrowsProcess"/>
    <dgm:cxn modelId="{055CE322-9B60-43DE-8B04-4209A7A1535B}" type="presParOf" srcId="{71E33DB3-C3C2-4270-A0B5-439473FB9CBC}" destId="{E8649B88-13E6-4F6D-A965-705A6050CE8B}" srcOrd="0" destOrd="0" presId="urn:microsoft.com/office/officeart/2009/3/layout/IncreasingArrowsProcess"/>
    <dgm:cxn modelId="{7F0ACC6C-8AF3-48B2-B4D3-2C02200939CB}" type="presParOf" srcId="{71E33DB3-C3C2-4270-A0B5-439473FB9CBC}" destId="{36AAB357-4EA6-464C-9841-E638D6FA0FB3}" srcOrd="1" destOrd="0" presId="urn:microsoft.com/office/officeart/2009/3/layout/IncreasingArrowsProcess"/>
    <dgm:cxn modelId="{34274D10-F3FB-43D6-B60C-24A57ABC2414}" type="presParOf" srcId="{71E33DB3-C3C2-4270-A0B5-439473FB9CBC}" destId="{A0C1E749-75F5-433E-8DE0-76D51DF956EB}" srcOrd="2" destOrd="0" presId="urn:microsoft.com/office/officeart/2009/3/layout/IncreasingArrowsProcess"/>
    <dgm:cxn modelId="{C499BD65-F665-47EF-B6CA-668EF8C02DDB}" type="presParOf" srcId="{71E33DB3-C3C2-4270-A0B5-439473FB9CBC}" destId="{24266A0A-A785-4D75-BC9D-2234B206ABE4}" srcOrd="3" destOrd="0" presId="urn:microsoft.com/office/officeart/2009/3/layout/IncreasingArrowsProcess"/>
    <dgm:cxn modelId="{13DD4C1E-16F8-4145-BEF3-4AED5ED98D49}" type="presParOf" srcId="{71E33DB3-C3C2-4270-A0B5-439473FB9CBC}" destId="{45E9B8BD-5472-42D8-B8A3-FE824470FCC3}" srcOrd="4" destOrd="0" presId="urn:microsoft.com/office/officeart/2009/3/layout/IncreasingArrowsProcess"/>
    <dgm:cxn modelId="{BF0F064A-AF9E-4B93-BB98-2D4552D8EAE6}" type="presParOf" srcId="{71E33DB3-C3C2-4270-A0B5-439473FB9CBC}" destId="{DB503DE4-CB1C-4CEC-804B-422E041DB36A}" srcOrd="5" destOrd="0" presId="urn:microsoft.com/office/officeart/2009/3/layout/IncreasingArrowsProcess"/>
    <dgm:cxn modelId="{BBCA7A6F-A00B-41CA-9E31-3CD9462A138C}" type="presParOf" srcId="{71E33DB3-C3C2-4270-A0B5-439473FB9CBC}" destId="{59DCD33A-13C8-4BBD-ADE2-99098993706E}" srcOrd="6" destOrd="0" presId="urn:microsoft.com/office/officeart/2009/3/layout/IncreasingArrowsProcess"/>
    <dgm:cxn modelId="{83517D73-3036-43C5-BC3D-A7FE66543C25}" type="presParOf" srcId="{71E33DB3-C3C2-4270-A0B5-439473FB9CBC}" destId="{E648464D-DAEF-4604-BCCB-8E9C16174DB4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55401EC-B169-4719-A4AE-CAA8F4F75D07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14027B-A6B4-4172-90ED-DBA37BCB825D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SPV: Companies Act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0A4E17CC-00C6-4E65-BF2A-3C89E5FB811F}" type="parTrans" cxnId="{AB0FD57D-28EA-4659-981F-1A2F7AFF0E6E}">
      <dgm:prSet/>
      <dgm:spPr/>
      <dgm:t>
        <a:bodyPr/>
        <a:lstStyle/>
        <a:p>
          <a:endParaRPr lang="en-US"/>
        </a:p>
      </dgm:t>
    </dgm:pt>
    <dgm:pt modelId="{0B712EBC-EA6B-4ED0-8857-0EC1CD6FF75E}" type="sibTrans" cxnId="{AB0FD57D-28EA-4659-981F-1A2F7AFF0E6E}">
      <dgm:prSet/>
      <dgm:spPr/>
      <dgm:t>
        <a:bodyPr/>
        <a:lstStyle/>
        <a:p>
          <a:endParaRPr lang="en-US"/>
        </a:p>
      </dgm:t>
    </dgm:pt>
    <dgm:pt modelId="{AF157907-5323-4029-A09F-07768AF9907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State /UT (x%); Min. 100cr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891B0FD-9D28-46F5-8BAE-198E98379515}" type="parTrans" cxnId="{58E17642-F72B-4B12-9642-FB2D03B8A6EA}">
      <dgm:prSet/>
      <dgm:spPr/>
      <dgm:t>
        <a:bodyPr/>
        <a:lstStyle/>
        <a:p>
          <a:endParaRPr lang="en-US"/>
        </a:p>
      </dgm:t>
    </dgm:pt>
    <dgm:pt modelId="{AC01AF7F-4B52-46EF-84F1-0EDB532DBBFD}" type="sibTrans" cxnId="{58E17642-F72B-4B12-9642-FB2D03B8A6EA}">
      <dgm:prSet/>
      <dgm:spPr/>
      <dgm:t>
        <a:bodyPr/>
        <a:lstStyle/>
        <a:p>
          <a:endParaRPr lang="en-US"/>
        </a:p>
      </dgm:t>
    </dgm:pt>
    <dgm:pt modelId="{9E34E3B4-FB1B-491E-82F7-CD5AA14D8D30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Private co / FI (100-2x)%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36DC1A6-1089-4DB1-B591-2DAB806F5762}" type="parTrans" cxnId="{73894D51-9A24-447C-9D61-4E9096994BA9}">
      <dgm:prSet/>
      <dgm:spPr/>
      <dgm:t>
        <a:bodyPr/>
        <a:lstStyle/>
        <a:p>
          <a:endParaRPr lang="en-US"/>
        </a:p>
      </dgm:t>
    </dgm:pt>
    <dgm:pt modelId="{3B0611D6-2DA9-4288-B6E0-13AB909C3292}" type="sibTrans" cxnId="{73894D51-9A24-447C-9D61-4E9096994BA9}">
      <dgm:prSet/>
      <dgm:spPr/>
      <dgm:t>
        <a:bodyPr/>
        <a:lstStyle/>
        <a:p>
          <a:endParaRPr lang="en-US"/>
        </a:p>
      </dgm:t>
    </dgm:pt>
    <dgm:pt modelId="{154F4312-6AD3-487C-9D2E-88B153F99A7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ULB (x%);  Min.100cr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1A7AE2F-ED38-4CCF-A24E-9A449EE56E3C}" type="parTrans" cxnId="{93823799-4A1D-429A-AC7D-00DA68C0ABA7}">
      <dgm:prSet/>
      <dgm:spPr/>
      <dgm:t>
        <a:bodyPr/>
        <a:lstStyle/>
        <a:p>
          <a:endParaRPr lang="en-US"/>
        </a:p>
      </dgm:t>
    </dgm:pt>
    <dgm:pt modelId="{3FF00A6E-4C8C-4606-8ADB-07E1A9A0C2DF}" type="sibTrans" cxnId="{93823799-4A1D-429A-AC7D-00DA68C0ABA7}">
      <dgm:prSet/>
      <dgm:spPr/>
      <dgm:t>
        <a:bodyPr/>
        <a:lstStyle/>
        <a:p>
          <a:endParaRPr lang="en-US"/>
        </a:p>
      </dgm:t>
    </dgm:pt>
    <dgm:pt modelId="{5D115595-C9E2-49BE-BCD7-B89E0CEF18F8}" type="pres">
      <dgm:prSet presAssocID="{155401EC-B169-4719-A4AE-CAA8F4F75D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4C3242-CFB2-42BC-9EE4-EA6593C78C41}" type="pres">
      <dgm:prSet presAssocID="{0014027B-A6B4-4172-90ED-DBA37BCB825D}" presName="vertOne" presStyleCnt="0"/>
      <dgm:spPr/>
    </dgm:pt>
    <dgm:pt modelId="{2205330E-AD51-4747-B426-2321FB139180}" type="pres">
      <dgm:prSet presAssocID="{0014027B-A6B4-4172-90ED-DBA37BCB825D}" presName="txOne" presStyleLbl="node0" presStyleIdx="0" presStyleCnt="1" custScaleY="63833" custLinFactY="-18029" custLinFactNeighborX="2097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1D7A76-9774-494A-807D-11C40EF3F3C0}" type="pres">
      <dgm:prSet presAssocID="{0014027B-A6B4-4172-90ED-DBA37BCB825D}" presName="parTransOne" presStyleCnt="0"/>
      <dgm:spPr/>
    </dgm:pt>
    <dgm:pt modelId="{10D09EB3-3A03-41EA-A8A2-A6BE84CF1944}" type="pres">
      <dgm:prSet presAssocID="{0014027B-A6B4-4172-90ED-DBA37BCB825D}" presName="horzOne" presStyleCnt="0"/>
      <dgm:spPr/>
    </dgm:pt>
    <dgm:pt modelId="{B7F009F7-1309-4A6C-B2E9-5DBFF71E2F96}" type="pres">
      <dgm:prSet presAssocID="{AF157907-5323-4029-A09F-07768AF99070}" presName="vertTwo" presStyleCnt="0"/>
      <dgm:spPr/>
    </dgm:pt>
    <dgm:pt modelId="{D9C839B7-C0AC-4AA8-BBEF-81D3F2A6BFDF}" type="pres">
      <dgm:prSet presAssocID="{AF157907-5323-4029-A09F-07768AF99070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CEBAE6-D927-4D1F-996C-58991E1B58CE}" type="pres">
      <dgm:prSet presAssocID="{AF157907-5323-4029-A09F-07768AF99070}" presName="horzTwo" presStyleCnt="0"/>
      <dgm:spPr/>
    </dgm:pt>
    <dgm:pt modelId="{01E4F4BA-7EF3-4FE0-9E73-05506658C7BE}" type="pres">
      <dgm:prSet presAssocID="{AC01AF7F-4B52-46EF-84F1-0EDB532DBBFD}" presName="sibSpaceTwo" presStyleCnt="0"/>
      <dgm:spPr/>
    </dgm:pt>
    <dgm:pt modelId="{30EB5FB9-7503-4446-B87C-8C066DA853D7}" type="pres">
      <dgm:prSet presAssocID="{154F4312-6AD3-487C-9D2E-88B153F99A71}" presName="vertTwo" presStyleCnt="0"/>
      <dgm:spPr/>
    </dgm:pt>
    <dgm:pt modelId="{7930AA5B-6EFD-4B88-9BCD-DF2C9D1958DF}" type="pres">
      <dgm:prSet presAssocID="{154F4312-6AD3-487C-9D2E-88B153F99A71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608159-BD12-4535-BAF0-91D68886D5B3}" type="pres">
      <dgm:prSet presAssocID="{154F4312-6AD3-487C-9D2E-88B153F99A71}" presName="horzTwo" presStyleCnt="0"/>
      <dgm:spPr/>
    </dgm:pt>
    <dgm:pt modelId="{A0C25B26-C2B9-4E3B-9B79-62AADEBFE063}" type="pres">
      <dgm:prSet presAssocID="{3FF00A6E-4C8C-4606-8ADB-07E1A9A0C2DF}" presName="sibSpaceTwo" presStyleCnt="0"/>
      <dgm:spPr/>
    </dgm:pt>
    <dgm:pt modelId="{2F4F6306-37AE-49CD-A199-8EBCA7C7675C}" type="pres">
      <dgm:prSet presAssocID="{9E34E3B4-FB1B-491E-82F7-CD5AA14D8D30}" presName="vertTwo" presStyleCnt="0"/>
      <dgm:spPr/>
    </dgm:pt>
    <dgm:pt modelId="{390E0053-4A85-4C4F-BCFB-A94856452794}" type="pres">
      <dgm:prSet presAssocID="{9E34E3B4-FB1B-491E-82F7-CD5AA14D8D30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F18BE1-5C34-41F9-AF8C-26F8CBFC9F69}" type="pres">
      <dgm:prSet presAssocID="{9E34E3B4-FB1B-491E-82F7-CD5AA14D8D30}" presName="horzTwo" presStyleCnt="0"/>
      <dgm:spPr/>
    </dgm:pt>
  </dgm:ptLst>
  <dgm:cxnLst>
    <dgm:cxn modelId="{54447622-9ACF-423F-9CBE-BF778931C172}" type="presOf" srcId="{AF157907-5323-4029-A09F-07768AF99070}" destId="{D9C839B7-C0AC-4AA8-BBEF-81D3F2A6BFDF}" srcOrd="0" destOrd="0" presId="urn:microsoft.com/office/officeart/2005/8/layout/hierarchy4"/>
    <dgm:cxn modelId="{EE1A06DF-C3F2-4835-BF34-E7273F6688AC}" type="presOf" srcId="{154F4312-6AD3-487C-9D2E-88B153F99A71}" destId="{7930AA5B-6EFD-4B88-9BCD-DF2C9D1958DF}" srcOrd="0" destOrd="0" presId="urn:microsoft.com/office/officeart/2005/8/layout/hierarchy4"/>
    <dgm:cxn modelId="{674C9FF4-14A7-4E8A-B8D2-625D938DACC7}" type="presOf" srcId="{9E34E3B4-FB1B-491E-82F7-CD5AA14D8D30}" destId="{390E0053-4A85-4C4F-BCFB-A94856452794}" srcOrd="0" destOrd="0" presId="urn:microsoft.com/office/officeart/2005/8/layout/hierarchy4"/>
    <dgm:cxn modelId="{AE5190FB-D092-4F0B-944C-1E68F19F8EBB}" type="presOf" srcId="{0014027B-A6B4-4172-90ED-DBA37BCB825D}" destId="{2205330E-AD51-4747-B426-2321FB139180}" srcOrd="0" destOrd="0" presId="urn:microsoft.com/office/officeart/2005/8/layout/hierarchy4"/>
    <dgm:cxn modelId="{AB0FD57D-28EA-4659-981F-1A2F7AFF0E6E}" srcId="{155401EC-B169-4719-A4AE-CAA8F4F75D07}" destId="{0014027B-A6B4-4172-90ED-DBA37BCB825D}" srcOrd="0" destOrd="0" parTransId="{0A4E17CC-00C6-4E65-BF2A-3C89E5FB811F}" sibTransId="{0B712EBC-EA6B-4ED0-8857-0EC1CD6FF75E}"/>
    <dgm:cxn modelId="{58E17642-F72B-4B12-9642-FB2D03B8A6EA}" srcId="{0014027B-A6B4-4172-90ED-DBA37BCB825D}" destId="{AF157907-5323-4029-A09F-07768AF99070}" srcOrd="0" destOrd="0" parTransId="{A891B0FD-9D28-46F5-8BAE-198E98379515}" sibTransId="{AC01AF7F-4B52-46EF-84F1-0EDB532DBBFD}"/>
    <dgm:cxn modelId="{73894D51-9A24-447C-9D61-4E9096994BA9}" srcId="{0014027B-A6B4-4172-90ED-DBA37BCB825D}" destId="{9E34E3B4-FB1B-491E-82F7-CD5AA14D8D30}" srcOrd="2" destOrd="0" parTransId="{036DC1A6-1089-4DB1-B591-2DAB806F5762}" sibTransId="{3B0611D6-2DA9-4288-B6E0-13AB909C3292}"/>
    <dgm:cxn modelId="{A3B2ABBD-CD45-407F-B4E5-9D974F79843C}" type="presOf" srcId="{155401EC-B169-4719-A4AE-CAA8F4F75D07}" destId="{5D115595-C9E2-49BE-BCD7-B89E0CEF18F8}" srcOrd="0" destOrd="0" presId="urn:microsoft.com/office/officeart/2005/8/layout/hierarchy4"/>
    <dgm:cxn modelId="{93823799-4A1D-429A-AC7D-00DA68C0ABA7}" srcId="{0014027B-A6B4-4172-90ED-DBA37BCB825D}" destId="{154F4312-6AD3-487C-9D2E-88B153F99A71}" srcOrd="1" destOrd="0" parTransId="{21A7AE2F-ED38-4CCF-A24E-9A449EE56E3C}" sibTransId="{3FF00A6E-4C8C-4606-8ADB-07E1A9A0C2DF}"/>
    <dgm:cxn modelId="{2B482C96-2B95-434F-8087-E31C3AB1E8E8}" type="presParOf" srcId="{5D115595-C9E2-49BE-BCD7-B89E0CEF18F8}" destId="{AE4C3242-CFB2-42BC-9EE4-EA6593C78C41}" srcOrd="0" destOrd="0" presId="urn:microsoft.com/office/officeart/2005/8/layout/hierarchy4"/>
    <dgm:cxn modelId="{EACF4A3E-9723-42CB-AE58-E755941B2E9F}" type="presParOf" srcId="{AE4C3242-CFB2-42BC-9EE4-EA6593C78C41}" destId="{2205330E-AD51-4747-B426-2321FB139180}" srcOrd="0" destOrd="0" presId="urn:microsoft.com/office/officeart/2005/8/layout/hierarchy4"/>
    <dgm:cxn modelId="{1C64165F-5899-42B7-9D7A-138180120A03}" type="presParOf" srcId="{AE4C3242-CFB2-42BC-9EE4-EA6593C78C41}" destId="{F31D7A76-9774-494A-807D-11C40EF3F3C0}" srcOrd="1" destOrd="0" presId="urn:microsoft.com/office/officeart/2005/8/layout/hierarchy4"/>
    <dgm:cxn modelId="{6D2AA645-544C-45AA-AF5F-0BCC77612025}" type="presParOf" srcId="{AE4C3242-CFB2-42BC-9EE4-EA6593C78C41}" destId="{10D09EB3-3A03-41EA-A8A2-A6BE84CF1944}" srcOrd="2" destOrd="0" presId="urn:microsoft.com/office/officeart/2005/8/layout/hierarchy4"/>
    <dgm:cxn modelId="{794BB8AC-C04F-4991-B630-67AE690A48AB}" type="presParOf" srcId="{10D09EB3-3A03-41EA-A8A2-A6BE84CF1944}" destId="{B7F009F7-1309-4A6C-B2E9-5DBFF71E2F96}" srcOrd="0" destOrd="0" presId="urn:microsoft.com/office/officeart/2005/8/layout/hierarchy4"/>
    <dgm:cxn modelId="{72E4AA43-7BEA-431D-A3CD-8FE07EE68773}" type="presParOf" srcId="{B7F009F7-1309-4A6C-B2E9-5DBFF71E2F96}" destId="{D9C839B7-C0AC-4AA8-BBEF-81D3F2A6BFDF}" srcOrd="0" destOrd="0" presId="urn:microsoft.com/office/officeart/2005/8/layout/hierarchy4"/>
    <dgm:cxn modelId="{614DD701-66DC-4822-9BE2-E56B3A8D9681}" type="presParOf" srcId="{B7F009F7-1309-4A6C-B2E9-5DBFF71E2F96}" destId="{A5CEBAE6-D927-4D1F-996C-58991E1B58CE}" srcOrd="1" destOrd="0" presId="urn:microsoft.com/office/officeart/2005/8/layout/hierarchy4"/>
    <dgm:cxn modelId="{899731A8-0F90-497C-8FAA-1027EFCA49D3}" type="presParOf" srcId="{10D09EB3-3A03-41EA-A8A2-A6BE84CF1944}" destId="{01E4F4BA-7EF3-4FE0-9E73-05506658C7BE}" srcOrd="1" destOrd="0" presId="urn:microsoft.com/office/officeart/2005/8/layout/hierarchy4"/>
    <dgm:cxn modelId="{1758815C-B17E-429E-87D3-129C1F9D6BA4}" type="presParOf" srcId="{10D09EB3-3A03-41EA-A8A2-A6BE84CF1944}" destId="{30EB5FB9-7503-4446-B87C-8C066DA853D7}" srcOrd="2" destOrd="0" presId="urn:microsoft.com/office/officeart/2005/8/layout/hierarchy4"/>
    <dgm:cxn modelId="{F95D83F1-E3A3-4BCC-B310-A43FF908677A}" type="presParOf" srcId="{30EB5FB9-7503-4446-B87C-8C066DA853D7}" destId="{7930AA5B-6EFD-4B88-9BCD-DF2C9D1958DF}" srcOrd="0" destOrd="0" presId="urn:microsoft.com/office/officeart/2005/8/layout/hierarchy4"/>
    <dgm:cxn modelId="{21537913-7180-44F9-A5CF-1DC3EC20D583}" type="presParOf" srcId="{30EB5FB9-7503-4446-B87C-8C066DA853D7}" destId="{FA608159-BD12-4535-BAF0-91D68886D5B3}" srcOrd="1" destOrd="0" presId="urn:microsoft.com/office/officeart/2005/8/layout/hierarchy4"/>
    <dgm:cxn modelId="{51ADACAE-8006-4D73-AA51-DD80D9B615DB}" type="presParOf" srcId="{10D09EB3-3A03-41EA-A8A2-A6BE84CF1944}" destId="{A0C25B26-C2B9-4E3B-9B79-62AADEBFE063}" srcOrd="3" destOrd="0" presId="urn:microsoft.com/office/officeart/2005/8/layout/hierarchy4"/>
    <dgm:cxn modelId="{22F3AEB4-A784-4C7B-A2AB-65B6FA99A1A1}" type="presParOf" srcId="{10D09EB3-3A03-41EA-A8A2-A6BE84CF1944}" destId="{2F4F6306-37AE-49CD-A199-8EBCA7C7675C}" srcOrd="4" destOrd="0" presId="urn:microsoft.com/office/officeart/2005/8/layout/hierarchy4"/>
    <dgm:cxn modelId="{27D56BF1-6AFF-4E9D-B80C-7BCE41A97E10}" type="presParOf" srcId="{2F4F6306-37AE-49CD-A199-8EBCA7C7675C}" destId="{390E0053-4A85-4C4F-BCFB-A94856452794}" srcOrd="0" destOrd="0" presId="urn:microsoft.com/office/officeart/2005/8/layout/hierarchy4"/>
    <dgm:cxn modelId="{0A5D3092-C15F-49E9-B9B3-6413709D731F}" type="presParOf" srcId="{2F4F6306-37AE-49CD-A199-8EBCA7C7675C}" destId="{1EF18BE1-5C34-41F9-AF8C-26F8CBFC9F6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55EDC4A8-F0BD-4723-84D3-C36A814D314F}" type="doc">
      <dgm:prSet loTypeId="urn:microsoft.com/office/officeart/2008/layout/PictureLineup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60B696-D07A-433E-A62B-5701B65478E1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Soul  / Sense of place gone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58450F4-4670-4663-82A0-46A1A71F254D}" type="parTrans" cxnId="{B477BCB8-E66B-4A07-A778-D1A6A3BEE79E}">
      <dgm:prSet/>
      <dgm:spPr/>
      <dgm:t>
        <a:bodyPr/>
        <a:lstStyle/>
        <a:p>
          <a:endParaRPr lang="en-US"/>
        </a:p>
      </dgm:t>
    </dgm:pt>
    <dgm:pt modelId="{EFB36B6C-CBEB-4752-96F7-FC84E621F5CA}" type="sibTrans" cxnId="{B477BCB8-E66B-4A07-A778-D1A6A3BEE79E}">
      <dgm:prSet/>
      <dgm:spPr/>
      <dgm:t>
        <a:bodyPr/>
        <a:lstStyle/>
        <a:p>
          <a:endParaRPr lang="en-US"/>
        </a:p>
      </dgm:t>
    </dgm:pt>
    <dgm:pt modelId="{0897B2E8-FE0C-45F1-B0BD-6D43F7D7FBBC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smtClean="0">
              <a:latin typeface="Franklin Gothic Medium Cond" panose="020B0606030402020204" pitchFamily="34" charset="0"/>
            </a:rPr>
            <a:t>China: Ghost cities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B9A6CE14-B7E1-47D5-BE0B-0843357B1FFC}" type="parTrans" cxnId="{2D649B6F-5A53-4346-B42F-87C7216F0182}">
      <dgm:prSet/>
      <dgm:spPr/>
      <dgm:t>
        <a:bodyPr/>
        <a:lstStyle/>
        <a:p>
          <a:endParaRPr lang="en-US"/>
        </a:p>
      </dgm:t>
    </dgm:pt>
    <dgm:pt modelId="{F420CA7C-F40A-4CB6-8F0E-2BA05455C687}" type="sibTrans" cxnId="{2D649B6F-5A53-4346-B42F-87C7216F0182}">
      <dgm:prSet/>
      <dgm:spPr/>
      <dgm:t>
        <a:bodyPr/>
        <a:lstStyle/>
        <a:p>
          <a:endParaRPr lang="en-US"/>
        </a:p>
      </dgm:t>
    </dgm:pt>
    <dgm:pt modelId="{00EF5943-31A4-4523-BABC-54C03E3DE35E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Privacy- Cyber Security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3D4F7E3-1721-4529-B061-EC3893CC89FC}" type="parTrans" cxnId="{3805302B-439D-4A72-A23A-237DF54A6B52}">
      <dgm:prSet/>
      <dgm:spPr/>
      <dgm:t>
        <a:bodyPr/>
        <a:lstStyle/>
        <a:p>
          <a:endParaRPr lang="en-US"/>
        </a:p>
      </dgm:t>
    </dgm:pt>
    <dgm:pt modelId="{532C46B5-2864-48F9-AAF6-BD50F296F61A}" type="sibTrans" cxnId="{3805302B-439D-4A72-A23A-237DF54A6B52}">
      <dgm:prSet/>
      <dgm:spPr/>
      <dgm:t>
        <a:bodyPr/>
        <a:lstStyle/>
        <a:p>
          <a:endParaRPr lang="en-US"/>
        </a:p>
      </dgm:t>
    </dgm:pt>
    <dgm:pt modelId="{44E9D9C4-475B-4A41-9CB0-1B2B7FC48A89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Unique identity will be developed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7225145-AB06-4E70-B5B9-F9CD56B26CD8}" type="parTrans" cxnId="{9E5FA0A3-09DC-4086-A720-46AB41112361}">
      <dgm:prSet/>
      <dgm:spPr/>
      <dgm:t>
        <a:bodyPr/>
        <a:lstStyle/>
        <a:p>
          <a:endParaRPr lang="en-US"/>
        </a:p>
      </dgm:t>
    </dgm:pt>
    <dgm:pt modelId="{F3A91F30-A44C-4A7F-9C86-B03CA2C9911B}" type="sibTrans" cxnId="{9E5FA0A3-09DC-4086-A720-46AB41112361}">
      <dgm:prSet/>
      <dgm:spPr/>
      <dgm:t>
        <a:bodyPr/>
        <a:lstStyle/>
        <a:p>
          <a:endParaRPr lang="en-US"/>
        </a:p>
      </dgm:t>
    </dgm:pt>
    <dgm:pt modelId="{0D4187EE-0F88-46B2-A8ED-CE2993327C4D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000" dirty="0" smtClean="0">
              <a:latin typeface="Franklin Gothic Medium Cond" panose="020B0606030402020204" pitchFamily="34" charset="0"/>
            </a:rPr>
            <a:t>But they were greenfield, ours is brownfield.</a:t>
          </a:r>
          <a:endParaRPr lang="en-US" sz="2000" dirty="0">
            <a:latin typeface="Franklin Gothic Medium Cond" panose="020B0606030402020204" pitchFamily="34" charset="0"/>
          </a:endParaRPr>
        </a:p>
      </dgm:t>
    </dgm:pt>
    <dgm:pt modelId="{D70EB03A-7E0C-4050-BD6E-4CBD2725BE4C}" type="parTrans" cxnId="{7037378F-7DFE-4A1B-8469-28AF47546088}">
      <dgm:prSet/>
      <dgm:spPr/>
      <dgm:t>
        <a:bodyPr/>
        <a:lstStyle/>
        <a:p>
          <a:endParaRPr lang="en-US"/>
        </a:p>
      </dgm:t>
    </dgm:pt>
    <dgm:pt modelId="{ADA0B231-183D-4980-A63F-E11328B2B42F}" type="sibTrans" cxnId="{7037378F-7DFE-4A1B-8469-28AF47546088}">
      <dgm:prSet/>
      <dgm:spPr/>
      <dgm:t>
        <a:bodyPr/>
        <a:lstStyle/>
        <a:p>
          <a:endParaRPr lang="en-US"/>
        </a:p>
      </dgm:t>
    </dgm:pt>
    <dgm:pt modelId="{61179DAF-B79D-4883-9D5F-924474323373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Biased?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78C53FD-4F8B-42B8-8F8D-FE0254DE5B85}" type="parTrans" cxnId="{E01315E5-9F50-4392-A1B0-EE094064322E}">
      <dgm:prSet/>
      <dgm:spPr/>
      <dgm:t>
        <a:bodyPr/>
        <a:lstStyle/>
        <a:p>
          <a:endParaRPr lang="en-US"/>
        </a:p>
      </dgm:t>
    </dgm:pt>
    <dgm:pt modelId="{A6A9B16D-9885-444C-A17E-A92EAC0FE554}" type="sibTrans" cxnId="{E01315E5-9F50-4392-A1B0-EE094064322E}">
      <dgm:prSet/>
      <dgm:spPr/>
      <dgm:t>
        <a:bodyPr/>
        <a:lstStyle/>
        <a:p>
          <a:endParaRPr lang="en-US"/>
        </a:p>
      </dgm:t>
    </dgm:pt>
    <dgm:pt modelId="{729E927F-DED7-4AF1-AE80-695DB0D6E30C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Allotment politics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6B100C9-E9A4-4456-B859-B45EB15D9FBA}" type="parTrans" cxnId="{D7168912-FE40-488A-A549-1955DBE2F03F}">
      <dgm:prSet/>
      <dgm:spPr/>
      <dgm:t>
        <a:bodyPr/>
        <a:lstStyle/>
        <a:p>
          <a:endParaRPr lang="en-US"/>
        </a:p>
      </dgm:t>
    </dgm:pt>
    <dgm:pt modelId="{3E17A82B-94F7-4366-8BAA-0A9A220D419B}" type="sibTrans" cxnId="{D7168912-FE40-488A-A549-1955DBE2F03F}">
      <dgm:prSet/>
      <dgm:spPr/>
      <dgm:t>
        <a:bodyPr/>
        <a:lstStyle/>
        <a:p>
          <a:endParaRPr lang="en-US"/>
        </a:p>
      </dgm:t>
    </dgm:pt>
    <dgm:pt modelId="{E72887B3-4FBB-424B-8840-0BBEE9D8B8BB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iOT (internet of things): metro hacked to collide with incoming train?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18C78C9-290A-40A8-9CE8-C78E2F1D3670}" type="parTrans" cxnId="{D4A97120-A6D7-49EB-A498-5FF0F20D823A}">
      <dgm:prSet/>
      <dgm:spPr/>
      <dgm:t>
        <a:bodyPr/>
        <a:lstStyle/>
        <a:p>
          <a:endParaRPr lang="en-US"/>
        </a:p>
      </dgm:t>
    </dgm:pt>
    <dgm:pt modelId="{F85BE021-56A2-47D9-A8B4-C7C9F2876374}" type="sibTrans" cxnId="{D4A97120-A6D7-49EB-A498-5FF0F20D823A}">
      <dgm:prSet/>
      <dgm:spPr/>
      <dgm:t>
        <a:bodyPr/>
        <a:lstStyle/>
        <a:p>
          <a:endParaRPr lang="en-US"/>
        </a:p>
      </dgm:t>
    </dgm:pt>
    <dgm:pt modelId="{8A58C08D-0490-4417-855D-D50A3DC7E2D1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Spam, billboards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EE8207-CDE8-44E9-93AD-95E8696A5D8E}" type="parTrans" cxnId="{4A6E2563-2B7B-4E90-8276-CAC18A805A56}">
      <dgm:prSet/>
      <dgm:spPr/>
      <dgm:t>
        <a:bodyPr/>
        <a:lstStyle/>
        <a:p>
          <a:endParaRPr lang="en-US"/>
        </a:p>
      </dgm:t>
    </dgm:pt>
    <dgm:pt modelId="{A5308C14-656C-4F13-807B-7C37E51EDBD0}" type="sibTrans" cxnId="{4A6E2563-2B7B-4E90-8276-CAC18A805A56}">
      <dgm:prSet/>
      <dgm:spPr/>
      <dgm:t>
        <a:bodyPr/>
        <a:lstStyle/>
        <a:p>
          <a:endParaRPr lang="en-US"/>
        </a:p>
      </dgm:t>
    </dgm:pt>
    <dgm:pt modelId="{EB4CD1BC-C720-4F65-8782-E4481D25ABED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Elitists &lt; counter RURBAN &gt;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C45FB30-1A12-4D1F-ABB1-14275E655EE0}" type="parTrans" cxnId="{108090FF-1F07-434A-8190-709CAAD57B79}">
      <dgm:prSet/>
      <dgm:spPr/>
      <dgm:t>
        <a:bodyPr/>
        <a:lstStyle/>
        <a:p>
          <a:endParaRPr lang="en-US"/>
        </a:p>
      </dgm:t>
    </dgm:pt>
    <dgm:pt modelId="{2D54E9D4-E4EA-46A2-A843-30BDFC278F28}" type="sibTrans" cxnId="{108090FF-1F07-434A-8190-709CAAD57B79}">
      <dgm:prSet/>
      <dgm:spPr/>
      <dgm:t>
        <a:bodyPr/>
        <a:lstStyle/>
        <a:p>
          <a:endParaRPr lang="en-US"/>
        </a:p>
      </dgm:t>
    </dgm:pt>
    <dgm:pt modelId="{7418EA24-60C2-4EE7-A22F-1E3546F59306}" type="pres">
      <dgm:prSet presAssocID="{55EDC4A8-F0BD-4723-84D3-C36A814D314F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4E3303-310B-43C0-9B4B-77C5800FFCDF}" type="pres">
      <dgm:prSet presAssocID="{0897B2E8-FE0C-45F1-B0BD-6D43F7D7FBBC}" presName="composite" presStyleCnt="0"/>
      <dgm:spPr/>
      <dgm:t>
        <a:bodyPr/>
        <a:lstStyle/>
        <a:p>
          <a:endParaRPr lang="en-US"/>
        </a:p>
      </dgm:t>
    </dgm:pt>
    <dgm:pt modelId="{2D422240-A383-4788-B902-5FEAE3B9B0CD}" type="pres">
      <dgm:prSet presAssocID="{0897B2E8-FE0C-45F1-B0BD-6D43F7D7FBBC}" presName="Image" presStyleLbl="align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8C8BA14-C654-40CD-AEE7-991399BC48F8}" type="pres">
      <dgm:prSet presAssocID="{0897B2E8-FE0C-45F1-B0BD-6D43F7D7FBBC}" presName="Accent" presStyleLbl="parChTrans1D1" presStyleIdx="0" presStyleCnt="4"/>
      <dgm:spPr/>
      <dgm:t>
        <a:bodyPr/>
        <a:lstStyle/>
        <a:p>
          <a:endParaRPr lang="en-US"/>
        </a:p>
      </dgm:t>
    </dgm:pt>
    <dgm:pt modelId="{18BAC42A-EC49-4B4D-951A-1BCF10CC9F14}" type="pres">
      <dgm:prSet presAssocID="{0897B2E8-FE0C-45F1-B0BD-6D43F7D7FBBC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F8AFD-538E-40BC-A998-E3330AA8BDE7}" type="pres">
      <dgm:prSet presAssocID="{F420CA7C-F40A-4CB6-8F0E-2BA05455C687}" presName="sibTrans" presStyleCnt="0"/>
      <dgm:spPr/>
      <dgm:t>
        <a:bodyPr/>
        <a:lstStyle/>
        <a:p>
          <a:endParaRPr lang="en-US"/>
        </a:p>
      </dgm:t>
    </dgm:pt>
    <dgm:pt modelId="{B266220E-CB48-40BA-B59B-5851B17D45A4}" type="pres">
      <dgm:prSet presAssocID="{6D60B696-D07A-433E-A62B-5701B65478E1}" presName="composite" presStyleCnt="0"/>
      <dgm:spPr/>
      <dgm:t>
        <a:bodyPr/>
        <a:lstStyle/>
        <a:p>
          <a:endParaRPr lang="en-US"/>
        </a:p>
      </dgm:t>
    </dgm:pt>
    <dgm:pt modelId="{7AB8B299-C89F-4A01-A898-DB03F4FFAE02}" type="pres">
      <dgm:prSet presAssocID="{6D60B696-D07A-433E-A62B-5701B65478E1}" presName="Image" presStyleLbl="align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53DA14B-BD78-4B86-9C31-981C556D2DE5}" type="pres">
      <dgm:prSet presAssocID="{6D60B696-D07A-433E-A62B-5701B65478E1}" presName="Accent" presStyleLbl="parChTrans1D1" presStyleIdx="1" presStyleCnt="4"/>
      <dgm:spPr/>
      <dgm:t>
        <a:bodyPr/>
        <a:lstStyle/>
        <a:p>
          <a:endParaRPr lang="en-US"/>
        </a:p>
      </dgm:t>
    </dgm:pt>
    <dgm:pt modelId="{482E9F3B-02BD-4D76-9DE8-D3AA33E38679}" type="pres">
      <dgm:prSet presAssocID="{6D60B696-D07A-433E-A62B-5701B65478E1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576D54-A97A-4B3D-A761-8DA735500BFE}" type="pres">
      <dgm:prSet presAssocID="{EFB36B6C-CBEB-4752-96F7-FC84E621F5CA}" presName="sibTrans" presStyleCnt="0"/>
      <dgm:spPr/>
      <dgm:t>
        <a:bodyPr/>
        <a:lstStyle/>
        <a:p>
          <a:endParaRPr lang="en-US"/>
        </a:p>
      </dgm:t>
    </dgm:pt>
    <dgm:pt modelId="{37F645BD-BCDA-42CE-85EC-5FAD5ECA8A0A}" type="pres">
      <dgm:prSet presAssocID="{00EF5943-31A4-4523-BABC-54C03E3DE35E}" presName="composite" presStyleCnt="0"/>
      <dgm:spPr/>
      <dgm:t>
        <a:bodyPr/>
        <a:lstStyle/>
        <a:p>
          <a:endParaRPr lang="en-US"/>
        </a:p>
      </dgm:t>
    </dgm:pt>
    <dgm:pt modelId="{A8DA8C31-90FF-48CB-BCF0-4C5FBA416F0E}" type="pres">
      <dgm:prSet presAssocID="{00EF5943-31A4-4523-BABC-54C03E3DE35E}" presName="Image" presStyleLbl="align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78248CF-BA28-4091-B1F7-948E581CF10E}" type="pres">
      <dgm:prSet presAssocID="{00EF5943-31A4-4523-BABC-54C03E3DE35E}" presName="Accent" presStyleLbl="parChTrans1D1" presStyleIdx="2" presStyleCnt="4"/>
      <dgm:spPr/>
      <dgm:t>
        <a:bodyPr/>
        <a:lstStyle/>
        <a:p>
          <a:endParaRPr lang="en-US"/>
        </a:p>
      </dgm:t>
    </dgm:pt>
    <dgm:pt modelId="{A80F651D-AAF2-407A-9C7F-90109391894F}" type="pres">
      <dgm:prSet presAssocID="{00EF5943-31A4-4523-BABC-54C03E3DE35E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90127E-E11F-40D7-A6EA-0B3FE8B0EBCB}" type="pres">
      <dgm:prSet presAssocID="{532C46B5-2864-48F9-AAF6-BD50F296F61A}" presName="sibTrans" presStyleCnt="0"/>
      <dgm:spPr/>
      <dgm:t>
        <a:bodyPr/>
        <a:lstStyle/>
        <a:p>
          <a:endParaRPr lang="en-US"/>
        </a:p>
      </dgm:t>
    </dgm:pt>
    <dgm:pt modelId="{51E301E4-457C-4001-8A4D-1DECD4BF3E04}" type="pres">
      <dgm:prSet presAssocID="{61179DAF-B79D-4883-9D5F-924474323373}" presName="composite" presStyleCnt="0"/>
      <dgm:spPr/>
      <dgm:t>
        <a:bodyPr/>
        <a:lstStyle/>
        <a:p>
          <a:endParaRPr lang="en-US"/>
        </a:p>
      </dgm:t>
    </dgm:pt>
    <dgm:pt modelId="{147F7AA8-03E1-47D3-A9C3-BE0D9546D33D}" type="pres">
      <dgm:prSet presAssocID="{61179DAF-B79D-4883-9D5F-924474323373}" presName="Image" presStyleLbl="align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E027AE2-0B97-4CB9-9986-071FDF1565EC}" type="pres">
      <dgm:prSet presAssocID="{61179DAF-B79D-4883-9D5F-924474323373}" presName="Accent" presStyleLbl="parChTrans1D1" presStyleIdx="3" presStyleCnt="4"/>
      <dgm:spPr/>
      <dgm:t>
        <a:bodyPr/>
        <a:lstStyle/>
        <a:p>
          <a:endParaRPr lang="en-US"/>
        </a:p>
      </dgm:t>
    </dgm:pt>
    <dgm:pt modelId="{A0E4E7CE-25C9-4B6B-998B-2D7A161FA0D9}" type="pres">
      <dgm:prSet presAssocID="{61179DAF-B79D-4883-9D5F-924474323373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ACDA55-8BBA-4B69-AEDC-09876ECC4139}" type="presOf" srcId="{8A58C08D-0490-4417-855D-D50A3DC7E2D1}" destId="{A80F651D-AAF2-407A-9C7F-90109391894F}" srcOrd="0" destOrd="2" presId="urn:microsoft.com/office/officeart/2008/layout/PictureLineup"/>
    <dgm:cxn modelId="{7037378F-7DFE-4A1B-8469-28AF47546088}" srcId="{0897B2E8-FE0C-45F1-B0BD-6D43F7D7FBBC}" destId="{0D4187EE-0F88-46B2-A8ED-CE2993327C4D}" srcOrd="0" destOrd="0" parTransId="{D70EB03A-7E0C-4050-BD6E-4CBD2725BE4C}" sibTransId="{ADA0B231-183D-4980-A63F-E11328B2B42F}"/>
    <dgm:cxn modelId="{4A6E2563-2B7B-4E90-8276-CAC18A805A56}" srcId="{00EF5943-31A4-4523-BABC-54C03E3DE35E}" destId="{8A58C08D-0490-4417-855D-D50A3DC7E2D1}" srcOrd="1" destOrd="0" parTransId="{E6EE8207-CDE8-44E9-93AD-95E8696A5D8E}" sibTransId="{A5308C14-656C-4F13-807B-7C37E51EDBD0}"/>
    <dgm:cxn modelId="{8F473C7B-81CB-42DC-A6DE-C85CBB6FED68}" type="presOf" srcId="{44E9D9C4-475B-4A41-9CB0-1B2B7FC48A89}" destId="{482E9F3B-02BD-4D76-9DE8-D3AA33E38679}" srcOrd="0" destOrd="1" presId="urn:microsoft.com/office/officeart/2008/layout/PictureLineup"/>
    <dgm:cxn modelId="{D7168912-FE40-488A-A549-1955DBE2F03F}" srcId="{61179DAF-B79D-4883-9D5F-924474323373}" destId="{729E927F-DED7-4AF1-AE80-695DB0D6E30C}" srcOrd="0" destOrd="0" parTransId="{66B100C9-E9A4-4456-B859-B45EB15D9FBA}" sibTransId="{3E17A82B-94F7-4366-8BAA-0A9A220D419B}"/>
    <dgm:cxn modelId="{62276C1F-3C2B-44B1-A1A6-E075978421F1}" type="presOf" srcId="{00EF5943-31A4-4523-BABC-54C03E3DE35E}" destId="{A80F651D-AAF2-407A-9C7F-90109391894F}" srcOrd="0" destOrd="0" presId="urn:microsoft.com/office/officeart/2008/layout/PictureLineup"/>
    <dgm:cxn modelId="{35BFC38C-2AB2-4D6B-A1D7-E364D4EC5653}" type="presOf" srcId="{55EDC4A8-F0BD-4723-84D3-C36A814D314F}" destId="{7418EA24-60C2-4EE7-A22F-1E3546F59306}" srcOrd="0" destOrd="0" presId="urn:microsoft.com/office/officeart/2008/layout/PictureLineup"/>
    <dgm:cxn modelId="{B477BCB8-E66B-4A07-A778-D1A6A3BEE79E}" srcId="{55EDC4A8-F0BD-4723-84D3-C36A814D314F}" destId="{6D60B696-D07A-433E-A62B-5701B65478E1}" srcOrd="1" destOrd="0" parTransId="{A58450F4-4670-4663-82A0-46A1A71F254D}" sibTransId="{EFB36B6C-CBEB-4752-96F7-FC84E621F5CA}"/>
    <dgm:cxn modelId="{108090FF-1F07-434A-8190-709CAAD57B79}" srcId="{61179DAF-B79D-4883-9D5F-924474323373}" destId="{EB4CD1BC-C720-4F65-8782-E4481D25ABED}" srcOrd="1" destOrd="0" parTransId="{AC45FB30-1A12-4D1F-ABB1-14275E655EE0}" sibTransId="{2D54E9D4-E4EA-46A2-A843-30BDFC278F28}"/>
    <dgm:cxn modelId="{D3FFAC4C-1031-4987-A291-3D97CD1261BB}" type="presOf" srcId="{0897B2E8-FE0C-45F1-B0BD-6D43F7D7FBBC}" destId="{18BAC42A-EC49-4B4D-951A-1BCF10CC9F14}" srcOrd="0" destOrd="0" presId="urn:microsoft.com/office/officeart/2008/layout/PictureLineup"/>
    <dgm:cxn modelId="{2D649B6F-5A53-4346-B42F-87C7216F0182}" srcId="{55EDC4A8-F0BD-4723-84D3-C36A814D314F}" destId="{0897B2E8-FE0C-45F1-B0BD-6D43F7D7FBBC}" srcOrd="0" destOrd="0" parTransId="{B9A6CE14-B7E1-47D5-BE0B-0843357B1FFC}" sibTransId="{F420CA7C-F40A-4CB6-8F0E-2BA05455C687}"/>
    <dgm:cxn modelId="{7FE649AC-A864-44DB-A84B-29A6DFF19260}" type="presOf" srcId="{6D60B696-D07A-433E-A62B-5701B65478E1}" destId="{482E9F3B-02BD-4D76-9DE8-D3AA33E38679}" srcOrd="0" destOrd="0" presId="urn:microsoft.com/office/officeart/2008/layout/PictureLineup"/>
    <dgm:cxn modelId="{E01315E5-9F50-4392-A1B0-EE094064322E}" srcId="{55EDC4A8-F0BD-4723-84D3-C36A814D314F}" destId="{61179DAF-B79D-4883-9D5F-924474323373}" srcOrd="3" destOrd="0" parTransId="{078C53FD-4F8B-42B8-8F8D-FE0254DE5B85}" sibTransId="{A6A9B16D-9885-444C-A17E-A92EAC0FE554}"/>
    <dgm:cxn modelId="{67757F79-64AC-46BA-AB2A-C70107EEE2D8}" type="presOf" srcId="{0D4187EE-0F88-46B2-A8ED-CE2993327C4D}" destId="{18BAC42A-EC49-4B4D-951A-1BCF10CC9F14}" srcOrd="0" destOrd="1" presId="urn:microsoft.com/office/officeart/2008/layout/PictureLineup"/>
    <dgm:cxn modelId="{4FFDE89D-0054-4AF3-9FF0-AE7F05AB8900}" type="presOf" srcId="{61179DAF-B79D-4883-9D5F-924474323373}" destId="{A0E4E7CE-25C9-4B6B-998B-2D7A161FA0D9}" srcOrd="0" destOrd="0" presId="urn:microsoft.com/office/officeart/2008/layout/PictureLineup"/>
    <dgm:cxn modelId="{D4A97120-A6D7-49EB-A498-5FF0F20D823A}" srcId="{00EF5943-31A4-4523-BABC-54C03E3DE35E}" destId="{E72887B3-4FBB-424B-8840-0BBEE9D8B8BB}" srcOrd="0" destOrd="0" parTransId="{318C78C9-290A-40A8-9CE8-C78E2F1D3670}" sibTransId="{F85BE021-56A2-47D9-A8B4-C7C9F2876374}"/>
    <dgm:cxn modelId="{9E5FA0A3-09DC-4086-A720-46AB41112361}" srcId="{6D60B696-D07A-433E-A62B-5701B65478E1}" destId="{44E9D9C4-475B-4A41-9CB0-1B2B7FC48A89}" srcOrd="0" destOrd="0" parTransId="{17225145-AB06-4E70-B5B9-F9CD56B26CD8}" sibTransId="{F3A91F30-A44C-4A7F-9C86-B03CA2C9911B}"/>
    <dgm:cxn modelId="{3805302B-439D-4A72-A23A-237DF54A6B52}" srcId="{55EDC4A8-F0BD-4723-84D3-C36A814D314F}" destId="{00EF5943-31A4-4523-BABC-54C03E3DE35E}" srcOrd="2" destOrd="0" parTransId="{B3D4F7E3-1721-4529-B061-EC3893CC89FC}" sibTransId="{532C46B5-2864-48F9-AAF6-BD50F296F61A}"/>
    <dgm:cxn modelId="{507D69D7-EEB0-4492-AB4A-0581F659CBBB}" type="presOf" srcId="{EB4CD1BC-C720-4F65-8782-E4481D25ABED}" destId="{A0E4E7CE-25C9-4B6B-998B-2D7A161FA0D9}" srcOrd="0" destOrd="2" presId="urn:microsoft.com/office/officeart/2008/layout/PictureLineup"/>
    <dgm:cxn modelId="{988BC30E-31F4-4E4C-A9DB-3B8C67886B7F}" type="presOf" srcId="{729E927F-DED7-4AF1-AE80-695DB0D6E30C}" destId="{A0E4E7CE-25C9-4B6B-998B-2D7A161FA0D9}" srcOrd="0" destOrd="1" presId="urn:microsoft.com/office/officeart/2008/layout/PictureLineup"/>
    <dgm:cxn modelId="{78C5DF0F-3172-407B-A9DB-C97E737BC9D2}" type="presOf" srcId="{E72887B3-4FBB-424B-8840-0BBEE9D8B8BB}" destId="{A80F651D-AAF2-407A-9C7F-90109391894F}" srcOrd="0" destOrd="1" presId="urn:microsoft.com/office/officeart/2008/layout/PictureLineup"/>
    <dgm:cxn modelId="{2D3E7B1D-F7F4-49D6-8EDC-44B58BB118BE}" type="presParOf" srcId="{7418EA24-60C2-4EE7-A22F-1E3546F59306}" destId="{A34E3303-310B-43C0-9B4B-77C5800FFCDF}" srcOrd="0" destOrd="0" presId="urn:microsoft.com/office/officeart/2008/layout/PictureLineup"/>
    <dgm:cxn modelId="{E3102D0A-D334-4FFD-B136-B595D7DB1293}" type="presParOf" srcId="{A34E3303-310B-43C0-9B4B-77C5800FFCDF}" destId="{2D422240-A383-4788-B902-5FEAE3B9B0CD}" srcOrd="0" destOrd="0" presId="urn:microsoft.com/office/officeart/2008/layout/PictureLineup"/>
    <dgm:cxn modelId="{74172C8E-BFAB-4B6B-AAB1-7974106A8C50}" type="presParOf" srcId="{A34E3303-310B-43C0-9B4B-77C5800FFCDF}" destId="{88C8BA14-C654-40CD-AEE7-991399BC48F8}" srcOrd="1" destOrd="0" presId="urn:microsoft.com/office/officeart/2008/layout/PictureLineup"/>
    <dgm:cxn modelId="{6570ECA3-4EDA-4A6C-9F4E-D8678C9AF39D}" type="presParOf" srcId="{A34E3303-310B-43C0-9B4B-77C5800FFCDF}" destId="{18BAC42A-EC49-4B4D-951A-1BCF10CC9F14}" srcOrd="2" destOrd="0" presId="urn:microsoft.com/office/officeart/2008/layout/PictureLineup"/>
    <dgm:cxn modelId="{2F0A4960-EACB-466E-9741-74458651D23E}" type="presParOf" srcId="{7418EA24-60C2-4EE7-A22F-1E3546F59306}" destId="{462F8AFD-538E-40BC-A998-E3330AA8BDE7}" srcOrd="1" destOrd="0" presId="urn:microsoft.com/office/officeart/2008/layout/PictureLineup"/>
    <dgm:cxn modelId="{4480141D-9E37-4ABA-8072-5F7ED04E6DEB}" type="presParOf" srcId="{7418EA24-60C2-4EE7-A22F-1E3546F59306}" destId="{B266220E-CB48-40BA-B59B-5851B17D45A4}" srcOrd="2" destOrd="0" presId="urn:microsoft.com/office/officeart/2008/layout/PictureLineup"/>
    <dgm:cxn modelId="{87745726-E15C-4EB3-9704-27675BF8751B}" type="presParOf" srcId="{B266220E-CB48-40BA-B59B-5851B17D45A4}" destId="{7AB8B299-C89F-4A01-A898-DB03F4FFAE02}" srcOrd="0" destOrd="0" presId="urn:microsoft.com/office/officeart/2008/layout/PictureLineup"/>
    <dgm:cxn modelId="{1D0DE54A-8362-4617-BB84-FE430AEEAC37}" type="presParOf" srcId="{B266220E-CB48-40BA-B59B-5851B17D45A4}" destId="{B53DA14B-BD78-4B86-9C31-981C556D2DE5}" srcOrd="1" destOrd="0" presId="urn:microsoft.com/office/officeart/2008/layout/PictureLineup"/>
    <dgm:cxn modelId="{236ECA89-F9C7-43CE-BC43-CAE5A3621FD2}" type="presParOf" srcId="{B266220E-CB48-40BA-B59B-5851B17D45A4}" destId="{482E9F3B-02BD-4D76-9DE8-D3AA33E38679}" srcOrd="2" destOrd="0" presId="urn:microsoft.com/office/officeart/2008/layout/PictureLineup"/>
    <dgm:cxn modelId="{DFCEB374-6920-40CB-A26A-67E34B406BF9}" type="presParOf" srcId="{7418EA24-60C2-4EE7-A22F-1E3546F59306}" destId="{5D576D54-A97A-4B3D-A761-8DA735500BFE}" srcOrd="3" destOrd="0" presId="urn:microsoft.com/office/officeart/2008/layout/PictureLineup"/>
    <dgm:cxn modelId="{15762409-5552-4207-9C62-780E102847A2}" type="presParOf" srcId="{7418EA24-60C2-4EE7-A22F-1E3546F59306}" destId="{37F645BD-BCDA-42CE-85EC-5FAD5ECA8A0A}" srcOrd="4" destOrd="0" presId="urn:microsoft.com/office/officeart/2008/layout/PictureLineup"/>
    <dgm:cxn modelId="{BFA574C4-3FB4-4C05-9180-36A9CD14D2D3}" type="presParOf" srcId="{37F645BD-BCDA-42CE-85EC-5FAD5ECA8A0A}" destId="{A8DA8C31-90FF-48CB-BCF0-4C5FBA416F0E}" srcOrd="0" destOrd="0" presId="urn:microsoft.com/office/officeart/2008/layout/PictureLineup"/>
    <dgm:cxn modelId="{E9C91B85-026C-455D-BF3A-0D2B6CA1351B}" type="presParOf" srcId="{37F645BD-BCDA-42CE-85EC-5FAD5ECA8A0A}" destId="{378248CF-BA28-4091-B1F7-948E581CF10E}" srcOrd="1" destOrd="0" presId="urn:microsoft.com/office/officeart/2008/layout/PictureLineup"/>
    <dgm:cxn modelId="{C5B63600-104D-4A30-AF17-641756C38B10}" type="presParOf" srcId="{37F645BD-BCDA-42CE-85EC-5FAD5ECA8A0A}" destId="{A80F651D-AAF2-407A-9C7F-90109391894F}" srcOrd="2" destOrd="0" presId="urn:microsoft.com/office/officeart/2008/layout/PictureLineup"/>
    <dgm:cxn modelId="{631D1D60-7E41-4BB8-9268-A620D5AFC795}" type="presParOf" srcId="{7418EA24-60C2-4EE7-A22F-1E3546F59306}" destId="{0390127E-E11F-40D7-A6EA-0B3FE8B0EBCB}" srcOrd="5" destOrd="0" presId="urn:microsoft.com/office/officeart/2008/layout/PictureLineup"/>
    <dgm:cxn modelId="{409BF72B-D448-4AF4-86AC-4DF6DA888EC9}" type="presParOf" srcId="{7418EA24-60C2-4EE7-A22F-1E3546F59306}" destId="{51E301E4-457C-4001-8A4D-1DECD4BF3E04}" srcOrd="6" destOrd="0" presId="urn:microsoft.com/office/officeart/2008/layout/PictureLineup"/>
    <dgm:cxn modelId="{4898E3DB-587C-4F85-B6B4-3BF4FC2E8B1F}" type="presParOf" srcId="{51E301E4-457C-4001-8A4D-1DECD4BF3E04}" destId="{147F7AA8-03E1-47D3-A9C3-BE0D9546D33D}" srcOrd="0" destOrd="0" presId="urn:microsoft.com/office/officeart/2008/layout/PictureLineup"/>
    <dgm:cxn modelId="{C2C14E17-2152-42C6-B0EA-A10674AB8391}" type="presParOf" srcId="{51E301E4-457C-4001-8A4D-1DECD4BF3E04}" destId="{0E027AE2-0B97-4CB9-9986-071FDF1565EC}" srcOrd="1" destOrd="0" presId="urn:microsoft.com/office/officeart/2008/layout/PictureLineup"/>
    <dgm:cxn modelId="{FCF41D88-142F-4F0E-8D06-8F2B02CCA654}" type="presParOf" srcId="{51E301E4-457C-4001-8A4D-1DECD4BF3E04}" destId="{A0E4E7CE-25C9-4B6B-998B-2D7A161FA0D9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Rural Infra &lt;BIPASA&gt;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DD74D8C3-4859-4D20-A9A6-57C4E9169D51}">
      <dgm:prSet phldrT="[Text]"/>
      <dgm:spPr/>
      <dgm:t>
        <a:bodyPr/>
        <a:lstStyle/>
        <a:p>
          <a:r>
            <a:rPr lang="en-US" dirty="0" smtClean="0"/>
            <a:t>Urban: Smart City </a:t>
          </a:r>
          <a:endParaRPr lang="en-US" dirty="0"/>
        </a:p>
      </dgm:t>
    </dgm:pt>
    <dgm:pt modelId="{C39AD4AB-8F2C-40BB-B19F-2722D41F76E1}" type="parTrans" cxnId="{17EB2567-96DA-45EE-B665-73C01F423BCE}">
      <dgm:prSet/>
      <dgm:spPr/>
      <dgm:t>
        <a:bodyPr/>
        <a:lstStyle/>
        <a:p>
          <a:endParaRPr lang="en-US"/>
        </a:p>
      </dgm:t>
    </dgm:pt>
    <dgm:pt modelId="{45D7C867-FE44-4B59-A127-DF4E9C85BCE3}" type="sibTrans" cxnId="{17EB2567-96DA-45EE-B665-73C01F423BCE}">
      <dgm:prSet/>
      <dgm:spPr/>
      <dgm:t>
        <a:bodyPr/>
        <a:lstStyle/>
        <a:p>
          <a:endParaRPr lang="en-US"/>
        </a:p>
      </dgm:t>
    </dgm:pt>
    <dgm:pt modelId="{6394915D-5D49-4E29-B06B-51ED5126F2A6}">
      <dgm:prSet phldrT="[Text]"/>
      <dgm:spPr/>
      <dgm:t>
        <a:bodyPr/>
        <a:lstStyle/>
        <a:p>
          <a:r>
            <a:rPr lang="en-US" dirty="0" smtClean="0"/>
            <a:t>Water Sanitation: SBM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B9DB8C87-D29A-44DC-A95F-EBC766EF8746}" type="pres">
      <dgm:prSet presAssocID="{09FFCB44-A5E3-4BB3-BC51-31C3E13EB55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1EDA175E-8E67-4E09-B967-39524A56233D}" type="pres">
      <dgm:prSet presAssocID="{DD74D8C3-4859-4D20-A9A6-57C4E9169D5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EE163AD3-1B98-41FA-B5C4-CF4A96BEE173}" srcId="{71C879D2-BD14-4B70-A67F-DFDA3AF29918}" destId="{09FFCB44-A5E3-4BB3-BC51-31C3E13EB553}" srcOrd="1" destOrd="0" parTransId="{0BA9B2E9-8DFC-4AD8-8CD7-08D548ADCC9E}" sibTransId="{5A683DB7-D916-44FA-BAAE-106FE6F76BA0}"/>
    <dgm:cxn modelId="{17EB2567-96DA-45EE-B665-73C01F423BCE}" srcId="{71C879D2-BD14-4B70-A67F-DFDA3AF29918}" destId="{DD74D8C3-4859-4D20-A9A6-57C4E9169D51}" srcOrd="2" destOrd="0" parTransId="{C39AD4AB-8F2C-40BB-B19F-2722D41F76E1}" sibTransId="{45D7C867-FE44-4B59-A127-DF4E9C85BCE3}"/>
    <dgm:cxn modelId="{AF917596-CA55-4890-9E89-5BDC32248875}" type="presOf" srcId="{DD74D8C3-4859-4D20-A9A6-57C4E9169D51}" destId="{1EDA175E-8E67-4E09-B967-39524A56233D}" srcOrd="0" destOrd="0" presId="urn:diagrams.loki3.com/VaryingWidthList"/>
    <dgm:cxn modelId="{2FD58625-B7DF-4DEE-BA4A-EEDB1D3CD8C3}" type="presParOf" srcId="{3DBE2FE5-14AE-4BC2-B680-5B8044FC8437}" destId="{C54BFE5B-D55A-4741-90FE-9CAF1CC2DF9A}" srcOrd="0" destOrd="0" presId="urn:diagrams.loki3.com/VaryingWidthList"/>
    <dgm:cxn modelId="{2E3D0D96-C55A-40C4-A7F1-C3B79E094D47}" type="presParOf" srcId="{3DBE2FE5-14AE-4BC2-B680-5B8044FC8437}" destId="{0BA3FAB7-5B73-4B48-8EA8-428DBEE7C0C7}" srcOrd="1" destOrd="0" presId="urn:diagrams.loki3.com/VaryingWidthList"/>
    <dgm:cxn modelId="{B94613A2-439C-4805-8C7A-980893B85CF0}" type="presParOf" srcId="{3DBE2FE5-14AE-4BC2-B680-5B8044FC8437}" destId="{B9DB8C87-D29A-44DC-A95F-EBC766EF8746}" srcOrd="2" destOrd="0" presId="urn:diagrams.loki3.com/VaryingWidthList"/>
    <dgm:cxn modelId="{574DFB7F-3CE4-4A13-B19B-94521CE7F908}" type="presParOf" srcId="{3DBE2FE5-14AE-4BC2-B680-5B8044FC8437}" destId="{730DC90C-DFA8-4448-A8AF-4B6C9C113C09}" srcOrd="3" destOrd="0" presId="urn:diagrams.loki3.com/VaryingWidthList"/>
    <dgm:cxn modelId="{24738B85-365A-4C61-A227-7C8127A9B7F5}" type="presParOf" srcId="{3DBE2FE5-14AE-4BC2-B680-5B8044FC8437}" destId="{1EDA175E-8E67-4E09-B967-39524A56233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D9EC91C-F42E-405E-A556-0C5DCC5E43B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5EFC03-4631-4BA8-8144-ACE66071A0D7}">
      <dgm:prSet phldrT="[Text]"/>
      <dgm:spPr/>
      <dgm:t>
        <a:bodyPr/>
        <a:lstStyle/>
        <a:p>
          <a:r>
            <a:rPr lang="en-US" dirty="0" smtClean="0"/>
            <a:t>2004: PURA</a:t>
          </a:r>
          <a:endParaRPr lang="en-US" dirty="0"/>
        </a:p>
      </dgm:t>
    </dgm:pt>
    <dgm:pt modelId="{85C47E82-1318-4041-9671-82014A9DE984}" type="parTrans" cxnId="{8F01FE53-80EE-485F-AAB4-652737D22F55}">
      <dgm:prSet/>
      <dgm:spPr/>
      <dgm:t>
        <a:bodyPr/>
        <a:lstStyle/>
        <a:p>
          <a:endParaRPr lang="en-US"/>
        </a:p>
      </dgm:t>
    </dgm:pt>
    <dgm:pt modelId="{4CE1882E-B1F6-4A2D-B1B1-277EC73630F8}" type="sibTrans" cxnId="{8F01FE53-80EE-485F-AAB4-652737D22F55}">
      <dgm:prSet/>
      <dgm:spPr/>
      <dgm:t>
        <a:bodyPr/>
        <a:lstStyle/>
        <a:p>
          <a:endParaRPr lang="en-US"/>
        </a:p>
      </dgm:t>
    </dgm:pt>
    <dgm:pt modelId="{137977C3-39CA-44B0-B5F2-62F4E9C231A1}">
      <dgm:prSet phldrT="[Text]"/>
      <dgm:spPr/>
      <dgm:t>
        <a:bodyPr/>
        <a:lstStyle/>
        <a:p>
          <a:r>
            <a:rPr lang="en-US" dirty="0" err="1" smtClean="0"/>
            <a:t>Kalam’s</a:t>
          </a:r>
          <a:r>
            <a:rPr lang="en-US" dirty="0" smtClean="0"/>
            <a:t> brainchild: PURA (Providing Urban Amenities in Rural Areas) </a:t>
          </a:r>
          <a:endParaRPr lang="en-US" dirty="0"/>
        </a:p>
      </dgm:t>
    </dgm:pt>
    <dgm:pt modelId="{1D3CA0F6-46BE-45CA-9BAF-DAF8A4F89881}" type="parTrans" cxnId="{8DE9A13C-6EA5-4C34-892F-E5008093B64C}">
      <dgm:prSet/>
      <dgm:spPr/>
      <dgm:t>
        <a:bodyPr/>
        <a:lstStyle/>
        <a:p>
          <a:endParaRPr lang="en-US"/>
        </a:p>
      </dgm:t>
    </dgm:pt>
    <dgm:pt modelId="{545D184C-3453-4D71-947F-7087E5524CC6}" type="sibTrans" cxnId="{8DE9A13C-6EA5-4C34-892F-E5008093B64C}">
      <dgm:prSet/>
      <dgm:spPr/>
      <dgm:t>
        <a:bodyPr/>
        <a:lstStyle/>
        <a:p>
          <a:endParaRPr lang="en-US"/>
        </a:p>
      </dgm:t>
    </dgm:pt>
    <dgm:pt modelId="{F4FA30E0-8BFA-4334-A048-5B603781D667}">
      <dgm:prSet phldrT="[Text]"/>
      <dgm:spPr/>
      <dgm:t>
        <a:bodyPr/>
        <a:lstStyle/>
        <a:p>
          <a:r>
            <a:rPr lang="en-US" dirty="0" smtClean="0"/>
            <a:t>Failed to takeoff because inter-ministerial coordination …x</a:t>
          </a:r>
          <a:endParaRPr lang="en-US" dirty="0"/>
        </a:p>
      </dgm:t>
    </dgm:pt>
    <dgm:pt modelId="{F015C0C8-B8C9-426E-AAFD-A15AAEEE3EDA}" type="parTrans" cxnId="{EFE77DCF-B809-4071-9DD4-0DA7DA0BF3BB}">
      <dgm:prSet/>
      <dgm:spPr/>
      <dgm:t>
        <a:bodyPr/>
        <a:lstStyle/>
        <a:p>
          <a:endParaRPr lang="en-US"/>
        </a:p>
      </dgm:t>
    </dgm:pt>
    <dgm:pt modelId="{99343E8A-92C4-420F-82C3-359C40E02121}" type="sibTrans" cxnId="{EFE77DCF-B809-4071-9DD4-0DA7DA0BF3BB}">
      <dgm:prSet/>
      <dgm:spPr/>
      <dgm:t>
        <a:bodyPr/>
        <a:lstStyle/>
        <a:p>
          <a:endParaRPr lang="en-US"/>
        </a:p>
      </dgm:t>
    </dgm:pt>
    <dgm:pt modelId="{B9B0102B-F1A7-4258-9148-9D2027C8EA8F}">
      <dgm:prSet phldrT="[Text]"/>
      <dgm:spPr/>
      <dgm:t>
        <a:bodyPr/>
        <a:lstStyle/>
        <a:p>
          <a:r>
            <a:rPr lang="en-US" dirty="0" smtClean="0"/>
            <a:t>2014: SPMRM</a:t>
          </a:r>
          <a:endParaRPr lang="en-US" dirty="0"/>
        </a:p>
      </dgm:t>
    </dgm:pt>
    <dgm:pt modelId="{ACF449D5-68CE-4E98-8D87-35463D66EB81}" type="parTrans" cxnId="{6FC1BF8F-0A98-47A9-80E0-0478AE9B48E6}">
      <dgm:prSet/>
      <dgm:spPr/>
      <dgm:t>
        <a:bodyPr/>
        <a:lstStyle/>
        <a:p>
          <a:endParaRPr lang="en-US"/>
        </a:p>
      </dgm:t>
    </dgm:pt>
    <dgm:pt modelId="{3CA887BC-3285-4A26-AA8F-DE79F06AF9A5}" type="sibTrans" cxnId="{6FC1BF8F-0A98-47A9-80E0-0478AE9B48E6}">
      <dgm:prSet/>
      <dgm:spPr/>
      <dgm:t>
        <a:bodyPr/>
        <a:lstStyle/>
        <a:p>
          <a:endParaRPr lang="en-US"/>
        </a:p>
      </dgm:t>
    </dgm:pt>
    <dgm:pt modelId="{96903EE7-26CB-4768-BF1E-2217439A844E}">
      <dgm:prSet phldrT="[Text]"/>
      <dgm:spPr/>
      <dgm:t>
        <a:bodyPr/>
        <a:lstStyle/>
        <a:p>
          <a:r>
            <a:rPr lang="en-US" dirty="0" err="1" smtClean="0"/>
            <a:t>Shyama</a:t>
          </a:r>
          <a:r>
            <a:rPr lang="en-US" dirty="0" smtClean="0"/>
            <a:t> Prasad </a:t>
          </a:r>
          <a:r>
            <a:rPr lang="en-US" dirty="0" err="1" smtClean="0"/>
            <a:t>Mukherji</a:t>
          </a:r>
          <a:r>
            <a:rPr lang="en-US" dirty="0" smtClean="0"/>
            <a:t> Rurban Mission (SPMRM)</a:t>
          </a:r>
          <a:endParaRPr lang="en-US" dirty="0"/>
        </a:p>
      </dgm:t>
    </dgm:pt>
    <dgm:pt modelId="{462F05E4-0357-4969-812F-4FA3D7AFEA26}" type="parTrans" cxnId="{581A3722-CF99-46BC-828E-6C23D47DBFF8}">
      <dgm:prSet/>
      <dgm:spPr/>
      <dgm:t>
        <a:bodyPr/>
        <a:lstStyle/>
        <a:p>
          <a:endParaRPr lang="en-US"/>
        </a:p>
      </dgm:t>
    </dgm:pt>
    <dgm:pt modelId="{C3BFF791-96E0-4E1D-B0A0-BA847D7AF9AD}" type="sibTrans" cxnId="{581A3722-CF99-46BC-828E-6C23D47DBFF8}">
      <dgm:prSet/>
      <dgm:spPr/>
      <dgm:t>
        <a:bodyPr/>
        <a:lstStyle/>
        <a:p>
          <a:endParaRPr lang="en-US"/>
        </a:p>
      </dgm:t>
    </dgm:pt>
    <dgm:pt modelId="{E7976D2A-0B7A-425A-82EC-C0720C26B087}">
      <dgm:prSet/>
      <dgm:spPr/>
      <dgm:t>
        <a:bodyPr/>
        <a:lstStyle/>
        <a:p>
          <a:r>
            <a:rPr lang="en-US" dirty="0" smtClean="0"/>
            <a:t>Rural Development ministry</a:t>
          </a:r>
        </a:p>
      </dgm:t>
    </dgm:pt>
    <dgm:pt modelId="{8443BDC5-CFE0-44C7-8400-6DEC7DCE99DB}" type="parTrans" cxnId="{E07F24B4-DADC-4852-8A14-9AD60DE1CA91}">
      <dgm:prSet/>
      <dgm:spPr/>
      <dgm:t>
        <a:bodyPr/>
        <a:lstStyle/>
        <a:p>
          <a:endParaRPr lang="en-US"/>
        </a:p>
      </dgm:t>
    </dgm:pt>
    <dgm:pt modelId="{3099B943-F052-4976-B25F-5DE595B4BF24}" type="sibTrans" cxnId="{E07F24B4-DADC-4852-8A14-9AD60DE1CA91}">
      <dgm:prSet/>
      <dgm:spPr/>
      <dgm:t>
        <a:bodyPr/>
        <a:lstStyle/>
        <a:p>
          <a:endParaRPr lang="en-US"/>
        </a:p>
      </dgm:t>
    </dgm:pt>
    <dgm:pt modelId="{104761BA-D408-43AB-B954-9B2C02E913F6}">
      <dgm:prSet/>
      <dgm:spPr/>
      <dgm:t>
        <a:bodyPr/>
        <a:lstStyle/>
        <a:p>
          <a:r>
            <a:rPr lang="en-US" dirty="0" smtClean="0"/>
            <a:t>Inspired from Guj</a:t>
          </a:r>
        </a:p>
      </dgm:t>
    </dgm:pt>
    <dgm:pt modelId="{8C0B502D-7305-4F5D-A4FE-D978896D69EE}" type="parTrans" cxnId="{2D1ACA8C-57B0-4F3F-A03F-E0F986C3B34F}">
      <dgm:prSet/>
      <dgm:spPr/>
      <dgm:t>
        <a:bodyPr/>
        <a:lstStyle/>
        <a:p>
          <a:endParaRPr lang="en-US"/>
        </a:p>
      </dgm:t>
    </dgm:pt>
    <dgm:pt modelId="{B5D9E1F6-3D52-46D3-A995-1AE3D1E61065}" type="sibTrans" cxnId="{2D1ACA8C-57B0-4F3F-A03F-E0F986C3B34F}">
      <dgm:prSet/>
      <dgm:spPr/>
      <dgm:t>
        <a:bodyPr/>
        <a:lstStyle/>
        <a:p>
          <a:endParaRPr lang="en-US"/>
        </a:p>
      </dgm:t>
    </dgm:pt>
    <dgm:pt modelId="{0FEC6EBB-BCAD-4DC4-9321-9FE87122D784}" type="pres">
      <dgm:prSet presAssocID="{8D9EC91C-F42E-405E-A556-0C5DCC5E43B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E57826-B6B0-4F1E-9D86-F6FD5721A3BA}" type="pres">
      <dgm:prSet presAssocID="{655EFC03-4631-4BA8-8144-ACE66071A0D7}" presName="composite" presStyleCnt="0"/>
      <dgm:spPr/>
    </dgm:pt>
    <dgm:pt modelId="{F46F8429-8EDB-4B17-895E-5A4AACC1D1F9}" type="pres">
      <dgm:prSet presAssocID="{655EFC03-4631-4BA8-8144-ACE66071A0D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E46E2A-F183-4728-AAA7-F059B2A66806}" type="pres">
      <dgm:prSet presAssocID="{655EFC03-4631-4BA8-8144-ACE66071A0D7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95D17-9962-4924-A42E-128EEF80A705}" type="pres">
      <dgm:prSet presAssocID="{4CE1882E-B1F6-4A2D-B1B1-277EC73630F8}" presName="space" presStyleCnt="0"/>
      <dgm:spPr/>
    </dgm:pt>
    <dgm:pt modelId="{69F9AD61-59BB-4DB9-AB32-6A88506A5838}" type="pres">
      <dgm:prSet presAssocID="{B9B0102B-F1A7-4258-9148-9D2027C8EA8F}" presName="composite" presStyleCnt="0"/>
      <dgm:spPr/>
    </dgm:pt>
    <dgm:pt modelId="{9FEB8FB5-8793-4B40-B0E3-23E2F84891FF}" type="pres">
      <dgm:prSet presAssocID="{B9B0102B-F1A7-4258-9148-9D2027C8EA8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242EC6-B6FE-47C1-B506-E97165143F44}" type="pres">
      <dgm:prSet presAssocID="{B9B0102B-F1A7-4258-9148-9D2027C8EA8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E77DCF-B809-4071-9DD4-0DA7DA0BF3BB}" srcId="{655EFC03-4631-4BA8-8144-ACE66071A0D7}" destId="{F4FA30E0-8BFA-4334-A048-5B603781D667}" srcOrd="1" destOrd="0" parTransId="{F015C0C8-B8C9-426E-AAFD-A15AAEEE3EDA}" sibTransId="{99343E8A-92C4-420F-82C3-359C40E02121}"/>
    <dgm:cxn modelId="{5A7325D7-1892-456B-8611-DDD3F2670976}" type="presOf" srcId="{104761BA-D408-43AB-B954-9B2C02E913F6}" destId="{29242EC6-B6FE-47C1-B506-E97165143F44}" srcOrd="0" destOrd="2" presId="urn:microsoft.com/office/officeart/2005/8/layout/hList1"/>
    <dgm:cxn modelId="{581A3722-CF99-46BC-828E-6C23D47DBFF8}" srcId="{B9B0102B-F1A7-4258-9148-9D2027C8EA8F}" destId="{96903EE7-26CB-4768-BF1E-2217439A844E}" srcOrd="0" destOrd="0" parTransId="{462F05E4-0357-4969-812F-4FA3D7AFEA26}" sibTransId="{C3BFF791-96E0-4E1D-B0A0-BA847D7AF9AD}"/>
    <dgm:cxn modelId="{8DE9A13C-6EA5-4C34-892F-E5008093B64C}" srcId="{655EFC03-4631-4BA8-8144-ACE66071A0D7}" destId="{137977C3-39CA-44B0-B5F2-62F4E9C231A1}" srcOrd="0" destOrd="0" parTransId="{1D3CA0F6-46BE-45CA-9BAF-DAF8A4F89881}" sibTransId="{545D184C-3453-4D71-947F-7087E5524CC6}"/>
    <dgm:cxn modelId="{433FA9FE-5ACB-4B19-9864-33DFEC8EEB44}" type="presOf" srcId="{137977C3-39CA-44B0-B5F2-62F4E9C231A1}" destId="{FEE46E2A-F183-4728-AAA7-F059B2A66806}" srcOrd="0" destOrd="0" presId="urn:microsoft.com/office/officeart/2005/8/layout/hList1"/>
    <dgm:cxn modelId="{4D7BC0E2-6B78-4FF8-8A3E-E7B6FA934D73}" type="presOf" srcId="{8D9EC91C-F42E-405E-A556-0C5DCC5E43BF}" destId="{0FEC6EBB-BCAD-4DC4-9321-9FE87122D784}" srcOrd="0" destOrd="0" presId="urn:microsoft.com/office/officeart/2005/8/layout/hList1"/>
    <dgm:cxn modelId="{3FCAA459-9F47-444B-9F53-DDD896CE5E6D}" type="presOf" srcId="{96903EE7-26CB-4768-BF1E-2217439A844E}" destId="{29242EC6-B6FE-47C1-B506-E97165143F44}" srcOrd="0" destOrd="0" presId="urn:microsoft.com/office/officeart/2005/8/layout/hList1"/>
    <dgm:cxn modelId="{3F0E9884-C271-4254-967A-1742D9775866}" type="presOf" srcId="{B9B0102B-F1A7-4258-9148-9D2027C8EA8F}" destId="{9FEB8FB5-8793-4B40-B0E3-23E2F84891FF}" srcOrd="0" destOrd="0" presId="urn:microsoft.com/office/officeart/2005/8/layout/hList1"/>
    <dgm:cxn modelId="{8F01FE53-80EE-485F-AAB4-652737D22F55}" srcId="{8D9EC91C-F42E-405E-A556-0C5DCC5E43BF}" destId="{655EFC03-4631-4BA8-8144-ACE66071A0D7}" srcOrd="0" destOrd="0" parTransId="{85C47E82-1318-4041-9671-82014A9DE984}" sibTransId="{4CE1882E-B1F6-4A2D-B1B1-277EC73630F8}"/>
    <dgm:cxn modelId="{F91896F6-AB26-477E-9ED1-9CC2ACF710ED}" type="presOf" srcId="{E7976D2A-0B7A-425A-82EC-C0720C26B087}" destId="{29242EC6-B6FE-47C1-B506-E97165143F44}" srcOrd="0" destOrd="1" presId="urn:microsoft.com/office/officeart/2005/8/layout/hList1"/>
    <dgm:cxn modelId="{E07F24B4-DADC-4852-8A14-9AD60DE1CA91}" srcId="{B9B0102B-F1A7-4258-9148-9D2027C8EA8F}" destId="{E7976D2A-0B7A-425A-82EC-C0720C26B087}" srcOrd="1" destOrd="0" parTransId="{8443BDC5-CFE0-44C7-8400-6DEC7DCE99DB}" sibTransId="{3099B943-F052-4976-B25F-5DE595B4BF24}"/>
    <dgm:cxn modelId="{6FC1BF8F-0A98-47A9-80E0-0478AE9B48E6}" srcId="{8D9EC91C-F42E-405E-A556-0C5DCC5E43BF}" destId="{B9B0102B-F1A7-4258-9148-9D2027C8EA8F}" srcOrd="1" destOrd="0" parTransId="{ACF449D5-68CE-4E98-8D87-35463D66EB81}" sibTransId="{3CA887BC-3285-4A26-AA8F-DE79F06AF9A5}"/>
    <dgm:cxn modelId="{C8F09DFF-634E-4E9B-ACD5-145A23C5CB56}" type="presOf" srcId="{F4FA30E0-8BFA-4334-A048-5B603781D667}" destId="{FEE46E2A-F183-4728-AAA7-F059B2A66806}" srcOrd="0" destOrd="1" presId="urn:microsoft.com/office/officeart/2005/8/layout/hList1"/>
    <dgm:cxn modelId="{2D1ACA8C-57B0-4F3F-A03F-E0F986C3B34F}" srcId="{B9B0102B-F1A7-4258-9148-9D2027C8EA8F}" destId="{104761BA-D408-43AB-B954-9B2C02E913F6}" srcOrd="2" destOrd="0" parTransId="{8C0B502D-7305-4F5D-A4FE-D978896D69EE}" sibTransId="{B5D9E1F6-3D52-46D3-A995-1AE3D1E61065}"/>
    <dgm:cxn modelId="{BFF59C53-76C8-431A-B9A3-8BE889382D3E}" type="presOf" srcId="{655EFC03-4631-4BA8-8144-ACE66071A0D7}" destId="{F46F8429-8EDB-4B17-895E-5A4AACC1D1F9}" srcOrd="0" destOrd="0" presId="urn:microsoft.com/office/officeart/2005/8/layout/hList1"/>
    <dgm:cxn modelId="{DAA324FA-76ED-42E1-838F-B3E9EB310EAB}" type="presParOf" srcId="{0FEC6EBB-BCAD-4DC4-9321-9FE87122D784}" destId="{F4E57826-B6B0-4F1E-9D86-F6FD5721A3BA}" srcOrd="0" destOrd="0" presId="urn:microsoft.com/office/officeart/2005/8/layout/hList1"/>
    <dgm:cxn modelId="{815D2ECB-DCB1-4F02-BE6D-A96257390A36}" type="presParOf" srcId="{F4E57826-B6B0-4F1E-9D86-F6FD5721A3BA}" destId="{F46F8429-8EDB-4B17-895E-5A4AACC1D1F9}" srcOrd="0" destOrd="0" presId="urn:microsoft.com/office/officeart/2005/8/layout/hList1"/>
    <dgm:cxn modelId="{C42C7692-91A4-4D38-9CB7-F49E6328730B}" type="presParOf" srcId="{F4E57826-B6B0-4F1E-9D86-F6FD5721A3BA}" destId="{FEE46E2A-F183-4728-AAA7-F059B2A66806}" srcOrd="1" destOrd="0" presId="urn:microsoft.com/office/officeart/2005/8/layout/hList1"/>
    <dgm:cxn modelId="{10D68F56-224D-4DFF-B742-8FD971635E2F}" type="presParOf" srcId="{0FEC6EBB-BCAD-4DC4-9321-9FE87122D784}" destId="{7DC95D17-9962-4924-A42E-128EEF80A705}" srcOrd="1" destOrd="0" presId="urn:microsoft.com/office/officeart/2005/8/layout/hList1"/>
    <dgm:cxn modelId="{8F2DAA19-3273-4FA9-9376-EE8A88FCB40B}" type="presParOf" srcId="{0FEC6EBB-BCAD-4DC4-9321-9FE87122D784}" destId="{69F9AD61-59BB-4DB9-AB32-6A88506A5838}" srcOrd="2" destOrd="0" presId="urn:microsoft.com/office/officeart/2005/8/layout/hList1"/>
    <dgm:cxn modelId="{5571AB4A-5180-4E2F-886B-C8D7A7DDA560}" type="presParOf" srcId="{69F9AD61-59BB-4DB9-AB32-6A88506A5838}" destId="{9FEB8FB5-8793-4B40-B0E3-23E2F84891FF}" srcOrd="0" destOrd="0" presId="urn:microsoft.com/office/officeart/2005/8/layout/hList1"/>
    <dgm:cxn modelId="{A574C424-498C-448B-8BA0-A586B6392188}" type="presParOf" srcId="{69F9AD61-59BB-4DB9-AB32-6A88506A5838}" destId="{29242EC6-B6FE-47C1-B506-E97165143F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B4A90B27-500B-4370-8963-B4C99EE478D9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BFF88B-1C77-43BB-82B2-332F1DB668FD}">
      <dgm:prSet phldrT="[Text]"/>
      <dgm:spPr/>
      <dgm:t>
        <a:bodyPr/>
        <a:lstStyle/>
        <a:p>
          <a:r>
            <a:rPr lang="en-US" dirty="0" smtClean="0"/>
            <a:t>Plain &amp; Coastal </a:t>
          </a:r>
          <a:endParaRPr lang="en-US" dirty="0"/>
        </a:p>
      </dgm:t>
    </dgm:pt>
    <dgm:pt modelId="{A5E4B80C-8108-4511-AB85-36BACAB9A1FD}" type="parTrans" cxnId="{583A7F79-CC65-45C7-843E-25EF84B6EFBB}">
      <dgm:prSet/>
      <dgm:spPr/>
      <dgm:t>
        <a:bodyPr/>
        <a:lstStyle/>
        <a:p>
          <a:endParaRPr lang="en-US"/>
        </a:p>
      </dgm:t>
    </dgm:pt>
    <dgm:pt modelId="{61B07FFC-2BF1-453E-AEC8-1E0269602F5B}" type="sibTrans" cxnId="{583A7F79-CC65-45C7-843E-25EF84B6EFBB}">
      <dgm:prSet/>
      <dgm:spPr/>
      <dgm:t>
        <a:bodyPr/>
        <a:lstStyle/>
        <a:p>
          <a:endParaRPr lang="en-US"/>
        </a:p>
      </dgm:t>
    </dgm:pt>
    <dgm:pt modelId="{D332B9AA-381F-473F-AAD8-014670BBB0D1}">
      <dgm:prSet/>
      <dgm:spPr/>
      <dgm:t>
        <a:bodyPr/>
        <a:lstStyle/>
        <a:p>
          <a:r>
            <a:rPr lang="en-US" dirty="0" smtClean="0"/>
            <a:t>25000 to 50000</a:t>
          </a:r>
          <a:endParaRPr lang="en-US" dirty="0"/>
        </a:p>
      </dgm:t>
    </dgm:pt>
    <dgm:pt modelId="{9390E362-CDD6-49C9-B95E-9B96A095A1AA}" type="parTrans" cxnId="{68B92A7D-BC9F-434C-BB27-809D9F5CEFB9}">
      <dgm:prSet/>
      <dgm:spPr/>
      <dgm:t>
        <a:bodyPr/>
        <a:lstStyle/>
        <a:p>
          <a:endParaRPr lang="en-US"/>
        </a:p>
      </dgm:t>
    </dgm:pt>
    <dgm:pt modelId="{43047C92-9C55-4ACF-A9A2-9A7E1D22109D}" type="sibTrans" cxnId="{68B92A7D-BC9F-434C-BB27-809D9F5CEFB9}">
      <dgm:prSet/>
      <dgm:spPr/>
      <dgm:t>
        <a:bodyPr/>
        <a:lstStyle/>
        <a:p>
          <a:endParaRPr lang="en-US"/>
        </a:p>
      </dgm:t>
    </dgm:pt>
    <dgm:pt modelId="{BEDE127B-7504-4CC3-B4CA-D1EFC4C31900}">
      <dgm:prSet/>
      <dgm:spPr/>
      <dgm:t>
        <a:bodyPr/>
        <a:lstStyle/>
        <a:p>
          <a:r>
            <a:rPr lang="en-US" dirty="0" smtClean="0"/>
            <a:t>Desert, </a:t>
          </a:r>
          <a:r>
            <a:rPr lang="en-US" dirty="0" err="1" smtClean="0"/>
            <a:t>hilly,tribal</a:t>
          </a:r>
          <a:endParaRPr lang="en-US" dirty="0"/>
        </a:p>
      </dgm:t>
    </dgm:pt>
    <dgm:pt modelId="{B61E9E3C-2E2D-4F25-926C-4663FCF551BB}" type="parTrans" cxnId="{23195832-604C-44A8-AA3E-CDC269DF39A2}">
      <dgm:prSet/>
      <dgm:spPr/>
      <dgm:t>
        <a:bodyPr/>
        <a:lstStyle/>
        <a:p>
          <a:endParaRPr lang="en-US"/>
        </a:p>
      </dgm:t>
    </dgm:pt>
    <dgm:pt modelId="{DE3528BB-4925-4F67-BD0D-5A867589822B}" type="sibTrans" cxnId="{23195832-604C-44A8-AA3E-CDC269DF39A2}">
      <dgm:prSet/>
      <dgm:spPr/>
      <dgm:t>
        <a:bodyPr/>
        <a:lstStyle/>
        <a:p>
          <a:endParaRPr lang="en-US"/>
        </a:p>
      </dgm:t>
    </dgm:pt>
    <dgm:pt modelId="{0EB0FAEE-EE26-4311-815D-7F8355B92DA5}">
      <dgm:prSet/>
      <dgm:spPr/>
      <dgm:t>
        <a:bodyPr/>
        <a:lstStyle/>
        <a:p>
          <a:r>
            <a:rPr lang="en-US" dirty="0" smtClean="0"/>
            <a:t>5000 to 15000</a:t>
          </a:r>
          <a:endParaRPr lang="en-US" dirty="0"/>
        </a:p>
      </dgm:t>
    </dgm:pt>
    <dgm:pt modelId="{14939F1B-47AA-459A-8253-AB9229D3A2B9}" type="parTrans" cxnId="{0C08EA74-952B-4235-9603-DAAC6E66D397}">
      <dgm:prSet/>
      <dgm:spPr/>
      <dgm:t>
        <a:bodyPr/>
        <a:lstStyle/>
        <a:p>
          <a:endParaRPr lang="en-US"/>
        </a:p>
      </dgm:t>
    </dgm:pt>
    <dgm:pt modelId="{59A3B20F-05F7-4F1D-879E-06D38441FABD}" type="sibTrans" cxnId="{0C08EA74-952B-4235-9603-DAAC6E66D397}">
      <dgm:prSet/>
      <dgm:spPr/>
      <dgm:t>
        <a:bodyPr/>
        <a:lstStyle/>
        <a:p>
          <a:endParaRPr lang="en-US"/>
        </a:p>
      </dgm:t>
    </dgm:pt>
    <dgm:pt modelId="{2E327F0F-665E-44DA-A833-A8CAF82E92B9}">
      <dgm:prSet/>
      <dgm:spPr/>
      <dgm:t>
        <a:bodyPr/>
        <a:lstStyle/>
        <a:p>
          <a:r>
            <a:rPr lang="en-US" dirty="0" smtClean="0"/>
            <a:t>300 clusters</a:t>
          </a:r>
          <a:endParaRPr lang="en-US" dirty="0"/>
        </a:p>
      </dgm:t>
    </dgm:pt>
    <dgm:pt modelId="{672A75B8-87B4-4826-95DC-FBBDBB137AE4}" type="parTrans" cxnId="{2B26297A-5B1C-445C-9F5C-6E52FD4D48F0}">
      <dgm:prSet/>
      <dgm:spPr/>
      <dgm:t>
        <a:bodyPr/>
        <a:lstStyle/>
        <a:p>
          <a:endParaRPr lang="en-US"/>
        </a:p>
      </dgm:t>
    </dgm:pt>
    <dgm:pt modelId="{51209630-F6D9-4341-ABA9-6FFCBD183559}" type="sibTrans" cxnId="{2B26297A-5B1C-445C-9F5C-6E52FD4D48F0}">
      <dgm:prSet/>
      <dgm:spPr/>
      <dgm:t>
        <a:bodyPr/>
        <a:lstStyle/>
        <a:p>
          <a:endParaRPr lang="en-US"/>
        </a:p>
      </dgm:t>
    </dgm:pt>
    <dgm:pt modelId="{95A920F2-7489-4D19-8E5A-804ED547A865}">
      <dgm:prSet/>
      <dgm:spPr/>
      <dgm:t>
        <a:bodyPr/>
        <a:lstStyle/>
        <a:p>
          <a:r>
            <a:rPr lang="en-US" dirty="0" smtClean="0"/>
            <a:t>In next 3 years</a:t>
          </a:r>
          <a:endParaRPr lang="en-US" dirty="0"/>
        </a:p>
      </dgm:t>
    </dgm:pt>
    <dgm:pt modelId="{4BAC86DD-6523-4830-BC8C-C76F432DB3E4}" type="parTrans" cxnId="{0D4BFA3B-BB24-4CD9-8062-9B61B87663AE}">
      <dgm:prSet/>
      <dgm:spPr/>
      <dgm:t>
        <a:bodyPr/>
        <a:lstStyle/>
        <a:p>
          <a:endParaRPr lang="en-US"/>
        </a:p>
      </dgm:t>
    </dgm:pt>
    <dgm:pt modelId="{3B22472D-C18C-4FC9-A433-F70DA1A8E168}" type="sibTrans" cxnId="{0D4BFA3B-BB24-4CD9-8062-9B61B87663AE}">
      <dgm:prSet/>
      <dgm:spPr/>
      <dgm:t>
        <a:bodyPr/>
        <a:lstStyle/>
        <a:p>
          <a:endParaRPr lang="en-US"/>
        </a:p>
      </dgm:t>
    </dgm:pt>
    <dgm:pt modelId="{E65ACC64-C23E-469E-B7BD-4D3DC9A0DC1F}" type="pres">
      <dgm:prSet presAssocID="{B4A90B27-500B-4370-8963-B4C99EE478D9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7967E9A8-5241-4ACE-9211-F93D3C2DBABE}" type="pres">
      <dgm:prSet presAssocID="{F0BFF88B-1C77-43BB-82B2-332F1DB668FD}" presName="composite" presStyleCnt="0"/>
      <dgm:spPr/>
    </dgm:pt>
    <dgm:pt modelId="{724B0CDE-7834-474E-84DA-922E11D3CC13}" type="pres">
      <dgm:prSet presAssocID="{F0BFF88B-1C77-43BB-82B2-332F1DB668FD}" presName="Accent" presStyleLbl="alignAcc1" presStyleIdx="0" presStyleCnt="3"/>
      <dgm:spPr/>
    </dgm:pt>
    <dgm:pt modelId="{87AA18B1-B6B5-448D-AE3F-35307AE0FFD2}" type="pres">
      <dgm:prSet presAssocID="{F0BFF88B-1C77-43BB-82B2-332F1DB668FD}" presName="Image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3021E5A-E5FD-44DE-A6F7-7DF03E0B5425}" type="pres">
      <dgm:prSet presAssocID="{F0BFF88B-1C77-43BB-82B2-332F1DB668FD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D9FCF-3B17-4ED6-8558-2E8F645AFE20}" type="pres">
      <dgm:prSet presAssocID="{F0BFF88B-1C77-43BB-82B2-332F1DB668FD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663A6-5AD7-4377-A661-A968229C6A5F}" type="pres">
      <dgm:prSet presAssocID="{61B07FFC-2BF1-453E-AEC8-1E0269602F5B}" presName="sibTrans" presStyleCnt="0"/>
      <dgm:spPr/>
    </dgm:pt>
    <dgm:pt modelId="{2BA6BE7D-EDED-4B34-90BB-39DDFC6A4583}" type="pres">
      <dgm:prSet presAssocID="{BEDE127B-7504-4CC3-B4CA-D1EFC4C31900}" presName="composite" presStyleCnt="0"/>
      <dgm:spPr/>
    </dgm:pt>
    <dgm:pt modelId="{5FA2CA89-37EB-4CFC-B896-6D1B5198D91F}" type="pres">
      <dgm:prSet presAssocID="{BEDE127B-7504-4CC3-B4CA-D1EFC4C31900}" presName="Accent" presStyleLbl="alignAcc1" presStyleIdx="1" presStyleCnt="3"/>
      <dgm:spPr/>
    </dgm:pt>
    <dgm:pt modelId="{B6A66F45-CA2D-42E5-88AE-648AAC77A2F1}" type="pres">
      <dgm:prSet presAssocID="{BEDE127B-7504-4CC3-B4CA-D1EFC4C31900}" presName="Image" presStyleLbl="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0F345E-A27E-4D0D-AA70-83A5E1A3698A}" type="pres">
      <dgm:prSet presAssocID="{BEDE127B-7504-4CC3-B4CA-D1EFC4C31900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102F9-CD7C-4E16-945D-599131DFED86}" type="pres">
      <dgm:prSet presAssocID="{BEDE127B-7504-4CC3-B4CA-D1EFC4C31900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01D53-E930-48E5-9E46-43CA15EAA498}" type="pres">
      <dgm:prSet presAssocID="{DE3528BB-4925-4F67-BD0D-5A867589822B}" presName="sibTrans" presStyleCnt="0"/>
      <dgm:spPr/>
    </dgm:pt>
    <dgm:pt modelId="{3939CFEE-6B79-4C10-A8FB-3117854BD6E1}" type="pres">
      <dgm:prSet presAssocID="{2E327F0F-665E-44DA-A833-A8CAF82E92B9}" presName="composite" presStyleCnt="0"/>
      <dgm:spPr/>
    </dgm:pt>
    <dgm:pt modelId="{328323B7-8837-4E3F-BF76-A02391F3CDF7}" type="pres">
      <dgm:prSet presAssocID="{2E327F0F-665E-44DA-A833-A8CAF82E92B9}" presName="Accent" presStyleLbl="alignAcc1" presStyleIdx="2" presStyleCnt="3"/>
      <dgm:spPr/>
    </dgm:pt>
    <dgm:pt modelId="{BC59EBE9-2B94-485E-8BA1-354C315F338E}" type="pres">
      <dgm:prSet presAssocID="{2E327F0F-665E-44DA-A833-A8CAF82E92B9}" presName="Image" presStyleLbl="node1" presStyleIdx="2" presStyleCnt="3"/>
      <dgm:spPr/>
      <dgm:t>
        <a:bodyPr/>
        <a:lstStyle/>
        <a:p>
          <a:endParaRPr lang="en-US"/>
        </a:p>
      </dgm:t>
    </dgm:pt>
    <dgm:pt modelId="{40ACC48F-A7CA-40EB-A323-45C996094569}" type="pres">
      <dgm:prSet presAssocID="{2E327F0F-665E-44DA-A833-A8CAF82E92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F89D7-7182-4753-811C-9E7AA19BEC15}" type="pres">
      <dgm:prSet presAssocID="{2E327F0F-665E-44DA-A833-A8CAF82E92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635153-6898-477E-A890-D274A002ACBF}" type="presOf" srcId="{BEDE127B-7504-4CC3-B4CA-D1EFC4C31900}" destId="{99B102F9-CD7C-4E16-945D-599131DFED86}" srcOrd="0" destOrd="0" presId="urn:microsoft.com/office/officeart/2008/layout/TitlePictureLineup"/>
    <dgm:cxn modelId="{623CE8CA-8ECE-4AAC-9C9F-4C3B18D0A085}" type="presOf" srcId="{B4A90B27-500B-4370-8963-B4C99EE478D9}" destId="{E65ACC64-C23E-469E-B7BD-4D3DC9A0DC1F}" srcOrd="0" destOrd="0" presId="urn:microsoft.com/office/officeart/2008/layout/TitlePictureLineup"/>
    <dgm:cxn modelId="{0D4BFA3B-BB24-4CD9-8062-9B61B87663AE}" srcId="{2E327F0F-665E-44DA-A833-A8CAF82E92B9}" destId="{95A920F2-7489-4D19-8E5A-804ED547A865}" srcOrd="0" destOrd="0" parTransId="{4BAC86DD-6523-4830-BC8C-C76F432DB3E4}" sibTransId="{3B22472D-C18C-4FC9-A433-F70DA1A8E168}"/>
    <dgm:cxn modelId="{0C08EA74-952B-4235-9603-DAAC6E66D397}" srcId="{BEDE127B-7504-4CC3-B4CA-D1EFC4C31900}" destId="{0EB0FAEE-EE26-4311-815D-7F8355B92DA5}" srcOrd="0" destOrd="0" parTransId="{14939F1B-47AA-459A-8253-AB9229D3A2B9}" sibTransId="{59A3B20F-05F7-4F1D-879E-06D38441FABD}"/>
    <dgm:cxn modelId="{346B4109-8AF0-4BCC-88B7-134CA95EAAD0}" type="presOf" srcId="{F0BFF88B-1C77-43BB-82B2-332F1DB668FD}" destId="{125D9FCF-3B17-4ED6-8558-2E8F645AFE20}" srcOrd="0" destOrd="0" presId="urn:microsoft.com/office/officeart/2008/layout/TitlePictureLineup"/>
    <dgm:cxn modelId="{2B26297A-5B1C-445C-9F5C-6E52FD4D48F0}" srcId="{B4A90B27-500B-4370-8963-B4C99EE478D9}" destId="{2E327F0F-665E-44DA-A833-A8CAF82E92B9}" srcOrd="2" destOrd="0" parTransId="{672A75B8-87B4-4826-95DC-FBBDBB137AE4}" sibTransId="{51209630-F6D9-4341-ABA9-6FFCBD183559}"/>
    <dgm:cxn modelId="{09784BC4-B053-4982-9466-45899C9EEC98}" type="presOf" srcId="{2E327F0F-665E-44DA-A833-A8CAF82E92B9}" destId="{7C0F89D7-7182-4753-811C-9E7AA19BEC15}" srcOrd="0" destOrd="0" presId="urn:microsoft.com/office/officeart/2008/layout/TitlePictureLineup"/>
    <dgm:cxn modelId="{68B92A7D-BC9F-434C-BB27-809D9F5CEFB9}" srcId="{F0BFF88B-1C77-43BB-82B2-332F1DB668FD}" destId="{D332B9AA-381F-473F-AAD8-014670BBB0D1}" srcOrd="0" destOrd="0" parTransId="{9390E362-CDD6-49C9-B95E-9B96A095A1AA}" sibTransId="{43047C92-9C55-4ACF-A9A2-9A7E1D22109D}"/>
    <dgm:cxn modelId="{F8A61CFA-9275-4EE5-BF50-451256DFE4AC}" type="presOf" srcId="{95A920F2-7489-4D19-8E5A-804ED547A865}" destId="{40ACC48F-A7CA-40EB-A323-45C996094569}" srcOrd="0" destOrd="0" presId="urn:microsoft.com/office/officeart/2008/layout/TitlePictureLineup"/>
    <dgm:cxn modelId="{4CB48C4B-4B69-4AE8-BDA4-57D3F2BF57ED}" type="presOf" srcId="{0EB0FAEE-EE26-4311-815D-7F8355B92DA5}" destId="{C40F345E-A27E-4D0D-AA70-83A5E1A3698A}" srcOrd="0" destOrd="0" presId="urn:microsoft.com/office/officeart/2008/layout/TitlePictureLineup"/>
    <dgm:cxn modelId="{23195832-604C-44A8-AA3E-CDC269DF39A2}" srcId="{B4A90B27-500B-4370-8963-B4C99EE478D9}" destId="{BEDE127B-7504-4CC3-B4CA-D1EFC4C31900}" srcOrd="1" destOrd="0" parTransId="{B61E9E3C-2E2D-4F25-926C-4663FCF551BB}" sibTransId="{DE3528BB-4925-4F67-BD0D-5A867589822B}"/>
    <dgm:cxn modelId="{583A7F79-CC65-45C7-843E-25EF84B6EFBB}" srcId="{B4A90B27-500B-4370-8963-B4C99EE478D9}" destId="{F0BFF88B-1C77-43BB-82B2-332F1DB668FD}" srcOrd="0" destOrd="0" parTransId="{A5E4B80C-8108-4511-AB85-36BACAB9A1FD}" sibTransId="{61B07FFC-2BF1-453E-AEC8-1E0269602F5B}"/>
    <dgm:cxn modelId="{EFF07517-15C2-4060-97A3-9583119B61CC}" type="presOf" srcId="{D332B9AA-381F-473F-AAD8-014670BBB0D1}" destId="{63021E5A-E5FD-44DE-A6F7-7DF03E0B5425}" srcOrd="0" destOrd="0" presId="urn:microsoft.com/office/officeart/2008/layout/TitlePictureLineup"/>
    <dgm:cxn modelId="{FCF324DA-AE46-43AF-AAE6-64FF544301BC}" type="presParOf" srcId="{E65ACC64-C23E-469E-B7BD-4D3DC9A0DC1F}" destId="{7967E9A8-5241-4ACE-9211-F93D3C2DBABE}" srcOrd="0" destOrd="0" presId="urn:microsoft.com/office/officeart/2008/layout/TitlePictureLineup"/>
    <dgm:cxn modelId="{F98C6CCD-C579-4D34-B549-03920780BDDA}" type="presParOf" srcId="{7967E9A8-5241-4ACE-9211-F93D3C2DBABE}" destId="{724B0CDE-7834-474E-84DA-922E11D3CC13}" srcOrd="0" destOrd="0" presId="urn:microsoft.com/office/officeart/2008/layout/TitlePictureLineup"/>
    <dgm:cxn modelId="{B31B71C5-4979-4B98-97F6-0863D6824855}" type="presParOf" srcId="{7967E9A8-5241-4ACE-9211-F93D3C2DBABE}" destId="{87AA18B1-B6B5-448D-AE3F-35307AE0FFD2}" srcOrd="1" destOrd="0" presId="urn:microsoft.com/office/officeart/2008/layout/TitlePictureLineup"/>
    <dgm:cxn modelId="{CD8C87CC-756C-4856-BE88-B12CAB6E93C8}" type="presParOf" srcId="{7967E9A8-5241-4ACE-9211-F93D3C2DBABE}" destId="{63021E5A-E5FD-44DE-A6F7-7DF03E0B5425}" srcOrd="2" destOrd="0" presId="urn:microsoft.com/office/officeart/2008/layout/TitlePictureLineup"/>
    <dgm:cxn modelId="{3B3B27B3-EBE6-4DAF-B143-8D58CF6DD43D}" type="presParOf" srcId="{7967E9A8-5241-4ACE-9211-F93D3C2DBABE}" destId="{125D9FCF-3B17-4ED6-8558-2E8F645AFE20}" srcOrd="3" destOrd="0" presId="urn:microsoft.com/office/officeart/2008/layout/TitlePictureLineup"/>
    <dgm:cxn modelId="{CD89AF5A-6418-4DAC-A2F6-A5D61A109C14}" type="presParOf" srcId="{E65ACC64-C23E-469E-B7BD-4D3DC9A0DC1F}" destId="{23D663A6-5AD7-4377-A661-A968229C6A5F}" srcOrd="1" destOrd="0" presId="urn:microsoft.com/office/officeart/2008/layout/TitlePictureLineup"/>
    <dgm:cxn modelId="{3B04500F-55CD-4E46-A0A7-B0C4DC7ED869}" type="presParOf" srcId="{E65ACC64-C23E-469E-B7BD-4D3DC9A0DC1F}" destId="{2BA6BE7D-EDED-4B34-90BB-39DDFC6A4583}" srcOrd="2" destOrd="0" presId="urn:microsoft.com/office/officeart/2008/layout/TitlePictureLineup"/>
    <dgm:cxn modelId="{486E72CE-FA34-49B8-B869-A89D6BC6BDB8}" type="presParOf" srcId="{2BA6BE7D-EDED-4B34-90BB-39DDFC6A4583}" destId="{5FA2CA89-37EB-4CFC-B896-6D1B5198D91F}" srcOrd="0" destOrd="0" presId="urn:microsoft.com/office/officeart/2008/layout/TitlePictureLineup"/>
    <dgm:cxn modelId="{CE9DE3E0-4DD7-46F1-9FBB-7EDF53B2B0F4}" type="presParOf" srcId="{2BA6BE7D-EDED-4B34-90BB-39DDFC6A4583}" destId="{B6A66F45-CA2D-42E5-88AE-648AAC77A2F1}" srcOrd="1" destOrd="0" presId="urn:microsoft.com/office/officeart/2008/layout/TitlePictureLineup"/>
    <dgm:cxn modelId="{358BF8D2-13C8-42D6-B35F-8F3EDEA5DC48}" type="presParOf" srcId="{2BA6BE7D-EDED-4B34-90BB-39DDFC6A4583}" destId="{C40F345E-A27E-4D0D-AA70-83A5E1A3698A}" srcOrd="2" destOrd="0" presId="urn:microsoft.com/office/officeart/2008/layout/TitlePictureLineup"/>
    <dgm:cxn modelId="{B59CEAA5-92CE-49B0-93FD-E8DA5ADB4531}" type="presParOf" srcId="{2BA6BE7D-EDED-4B34-90BB-39DDFC6A4583}" destId="{99B102F9-CD7C-4E16-945D-599131DFED86}" srcOrd="3" destOrd="0" presId="urn:microsoft.com/office/officeart/2008/layout/TitlePictureLineup"/>
    <dgm:cxn modelId="{C752BC00-0904-40A3-941F-FA560461D8B5}" type="presParOf" srcId="{E65ACC64-C23E-469E-B7BD-4D3DC9A0DC1F}" destId="{41901D53-E930-48E5-9E46-43CA15EAA498}" srcOrd="3" destOrd="0" presId="urn:microsoft.com/office/officeart/2008/layout/TitlePictureLineup"/>
    <dgm:cxn modelId="{BB971D23-1278-44B1-AA1F-42F9DEC42E27}" type="presParOf" srcId="{E65ACC64-C23E-469E-B7BD-4D3DC9A0DC1F}" destId="{3939CFEE-6B79-4C10-A8FB-3117854BD6E1}" srcOrd="4" destOrd="0" presId="urn:microsoft.com/office/officeart/2008/layout/TitlePictureLineup"/>
    <dgm:cxn modelId="{6D574622-FE8B-46D9-927A-E1B98CFA3781}" type="presParOf" srcId="{3939CFEE-6B79-4C10-A8FB-3117854BD6E1}" destId="{328323B7-8837-4E3F-BF76-A02391F3CDF7}" srcOrd="0" destOrd="0" presId="urn:microsoft.com/office/officeart/2008/layout/TitlePictureLineup"/>
    <dgm:cxn modelId="{64D458C7-2251-4D5E-81C7-C7A1D315F1A6}" type="presParOf" srcId="{3939CFEE-6B79-4C10-A8FB-3117854BD6E1}" destId="{BC59EBE9-2B94-485E-8BA1-354C315F338E}" srcOrd="1" destOrd="0" presId="urn:microsoft.com/office/officeart/2008/layout/TitlePictureLineup"/>
    <dgm:cxn modelId="{6FA78F3B-5B0F-4BD4-9729-21066226CEBE}" type="presParOf" srcId="{3939CFEE-6B79-4C10-A8FB-3117854BD6E1}" destId="{40ACC48F-A7CA-40EB-A323-45C996094569}" srcOrd="2" destOrd="0" presId="urn:microsoft.com/office/officeart/2008/layout/TitlePictureLineup"/>
    <dgm:cxn modelId="{6C39E978-5CA6-4D99-8D75-173B9095E0C8}" type="presParOf" srcId="{3939CFEE-6B79-4C10-A8FB-3117854BD6E1}" destId="{7C0F89D7-7182-4753-811C-9E7AA19BEC1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976E0BC-B4F3-478F-BCEC-3F6AB5CC6DFA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8F45E0C-B5CE-4745-A719-C18C161D4BD1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Siksha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2A46859-5C24-4995-BC13-7E56534BFA55}" type="parTrans" cxnId="{C9597605-877C-48F1-9177-5B8220EA2C33}">
      <dgm:prSet/>
      <dgm:spPr/>
      <dgm:t>
        <a:bodyPr/>
        <a:lstStyle/>
        <a:p>
          <a:endParaRPr lang="en-US"/>
        </a:p>
      </dgm:t>
    </dgm:pt>
    <dgm:pt modelId="{A116EDD9-56CE-4008-AF4B-65721D83DBAF}" type="sibTrans" cxnId="{C9597605-877C-48F1-9177-5B8220EA2C33}">
      <dgm:prSet/>
      <dgm:spPr/>
      <dgm:t>
        <a:bodyPr/>
        <a:lstStyle/>
        <a:p>
          <a:endParaRPr lang="en-US"/>
        </a:p>
      </dgm:t>
    </dgm:pt>
    <dgm:pt modelId="{B8C961DD-33DD-4E10-B56E-F892CA5BAD22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Upgrading school</a:t>
          </a:r>
        </a:p>
      </dgm:t>
    </dgm:pt>
    <dgm:pt modelId="{46B75B5B-1A27-4EDD-8F43-44CA71AA5AB4}" type="parTrans" cxnId="{C50E0C8E-D1A0-4FCC-BBFA-B588188A1A03}">
      <dgm:prSet/>
      <dgm:spPr/>
      <dgm:t>
        <a:bodyPr/>
        <a:lstStyle/>
        <a:p>
          <a:endParaRPr lang="en-US"/>
        </a:p>
      </dgm:t>
    </dgm:pt>
    <dgm:pt modelId="{18FB15E7-A03B-47DF-B161-B5301487D2D5}" type="sibTrans" cxnId="{C50E0C8E-D1A0-4FCC-BBFA-B588188A1A03}">
      <dgm:prSet/>
      <dgm:spPr/>
      <dgm:t>
        <a:bodyPr/>
        <a:lstStyle/>
        <a:p>
          <a:endParaRPr lang="en-US"/>
        </a:p>
      </dgm:t>
    </dgm:pt>
    <dgm:pt modelId="{47E93150-0831-45FE-AED3-9804A6F60821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Digital Literacy</a:t>
          </a:r>
        </a:p>
      </dgm:t>
    </dgm:pt>
    <dgm:pt modelId="{1F9AB077-062D-4D0D-8442-8E07EF7F1BA5}" type="parTrans" cxnId="{F5C653E9-FC9E-4022-9DF9-C8EB50182722}">
      <dgm:prSet/>
      <dgm:spPr/>
      <dgm:t>
        <a:bodyPr/>
        <a:lstStyle/>
        <a:p>
          <a:endParaRPr lang="en-US"/>
        </a:p>
      </dgm:t>
    </dgm:pt>
    <dgm:pt modelId="{47088B76-DFE6-4A63-9CA4-19547FD0B559}" type="sibTrans" cxnId="{F5C653E9-FC9E-4022-9DF9-C8EB50182722}">
      <dgm:prSet/>
      <dgm:spPr/>
      <dgm:t>
        <a:bodyPr/>
        <a:lstStyle/>
        <a:p>
          <a:endParaRPr lang="en-US"/>
        </a:p>
      </dgm:t>
    </dgm:pt>
    <dgm:pt modelId="{F87683E9-976F-472D-87BF-A542A0EB3F7D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Skill training</a:t>
          </a:r>
        </a:p>
      </dgm:t>
    </dgm:pt>
    <dgm:pt modelId="{43B61279-2502-429A-A8D0-32785535096D}" type="parTrans" cxnId="{8BC2C55F-E550-420C-A98C-ABBF95905B68}">
      <dgm:prSet/>
      <dgm:spPr/>
      <dgm:t>
        <a:bodyPr/>
        <a:lstStyle/>
        <a:p>
          <a:endParaRPr lang="en-US"/>
        </a:p>
      </dgm:t>
    </dgm:pt>
    <dgm:pt modelId="{3B7FCA78-0698-4C57-8276-93C624EEB8E5}" type="sibTrans" cxnId="{8BC2C55F-E550-420C-A98C-ABBF95905B68}">
      <dgm:prSet/>
      <dgm:spPr/>
      <dgm:t>
        <a:bodyPr/>
        <a:lstStyle/>
        <a:p>
          <a:endParaRPr lang="en-US"/>
        </a:p>
      </dgm:t>
    </dgm:pt>
    <dgm:pt modelId="{781CDFBA-CFA3-48D2-8E75-2251B88FBD72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Swasthya</a:t>
          </a:r>
        </a:p>
      </dgm:t>
    </dgm:pt>
    <dgm:pt modelId="{FF2A4A36-9B85-485D-9FC0-F15CC512DCF1}" type="parTrans" cxnId="{2637EB21-D084-478D-9FBB-0D4DCAEBE1A6}">
      <dgm:prSet/>
      <dgm:spPr/>
      <dgm:t>
        <a:bodyPr/>
        <a:lstStyle/>
        <a:p>
          <a:endParaRPr lang="en-US"/>
        </a:p>
      </dgm:t>
    </dgm:pt>
    <dgm:pt modelId="{34C6D4A7-716F-41D9-A900-AF9B88EAD79F}" type="sibTrans" cxnId="{2637EB21-D084-478D-9FBB-0D4DCAEBE1A6}">
      <dgm:prSet/>
      <dgm:spPr/>
      <dgm:t>
        <a:bodyPr/>
        <a:lstStyle/>
        <a:p>
          <a:endParaRPr lang="en-US"/>
        </a:p>
      </dgm:t>
    </dgm:pt>
    <dgm:pt modelId="{46C6FC6D-4331-43AF-A94F-A98FCB670744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Mobile health unit</a:t>
          </a:r>
        </a:p>
      </dgm:t>
    </dgm:pt>
    <dgm:pt modelId="{050365DC-8F7F-4E8A-BA16-4CBF5DAE2D18}" type="parTrans" cxnId="{0B9EF06C-2935-47F7-AF3B-E77351261DF5}">
      <dgm:prSet/>
      <dgm:spPr/>
      <dgm:t>
        <a:bodyPr/>
        <a:lstStyle/>
        <a:p>
          <a:endParaRPr lang="en-US"/>
        </a:p>
      </dgm:t>
    </dgm:pt>
    <dgm:pt modelId="{73D8F52A-FCAB-4DC9-BEAB-41ACE481C8DF}" type="sibTrans" cxnId="{0B9EF06C-2935-47F7-AF3B-E77351261DF5}">
      <dgm:prSet/>
      <dgm:spPr/>
      <dgm:t>
        <a:bodyPr/>
        <a:lstStyle/>
        <a:p>
          <a:endParaRPr lang="en-US"/>
        </a:p>
      </dgm:t>
    </dgm:pt>
    <dgm:pt modelId="{CDD5EA78-E748-4C39-B324-4394E6A4DAB1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Centre</a:t>
          </a:r>
        </a:p>
      </dgm:t>
    </dgm:pt>
    <dgm:pt modelId="{4DD0143C-A42D-4BDA-A628-8641DBFD1E93}" type="parTrans" cxnId="{C6284B3D-48DF-4F13-B49C-839A66DEE49D}">
      <dgm:prSet/>
      <dgm:spPr/>
      <dgm:t>
        <a:bodyPr/>
        <a:lstStyle/>
        <a:p>
          <a:endParaRPr lang="en-US"/>
        </a:p>
      </dgm:t>
    </dgm:pt>
    <dgm:pt modelId="{C8244A3B-AB5C-4B99-8A62-31FB01FAF379}" type="sibTrans" cxnId="{C6284B3D-48DF-4F13-B49C-839A66DEE49D}">
      <dgm:prSet/>
      <dgm:spPr/>
      <dgm:t>
        <a:bodyPr/>
        <a:lstStyle/>
        <a:p>
          <a:endParaRPr lang="en-US"/>
        </a:p>
      </dgm:t>
    </dgm:pt>
    <dgm:pt modelId="{5FAFD1C7-D2E8-4D5B-8A53-15ACD6ED6AC2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Agro Processing warehouse</a:t>
          </a:r>
        </a:p>
      </dgm:t>
    </dgm:pt>
    <dgm:pt modelId="{548544AD-82A2-489D-80EE-61E66058A8AF}" type="parTrans" cxnId="{6E4792D5-AAE2-4917-885A-0279D442A4F9}">
      <dgm:prSet/>
      <dgm:spPr/>
      <dgm:t>
        <a:bodyPr/>
        <a:lstStyle/>
        <a:p>
          <a:endParaRPr lang="en-US"/>
        </a:p>
      </dgm:t>
    </dgm:pt>
    <dgm:pt modelId="{51D5D0CF-9F94-484E-BD62-EC766D5965D7}" type="sibTrans" cxnId="{6E4792D5-AAE2-4917-885A-0279D442A4F9}">
      <dgm:prSet/>
      <dgm:spPr/>
      <dgm:t>
        <a:bodyPr/>
        <a:lstStyle/>
        <a:p>
          <a:endParaRPr lang="en-US"/>
        </a:p>
      </dgm:t>
    </dgm:pt>
    <dgm:pt modelId="{FF4BC593-EA28-4BFD-98D0-7F12A7FAB0FC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E-gram/Citizen Service Centres</a:t>
          </a:r>
        </a:p>
      </dgm:t>
    </dgm:pt>
    <dgm:pt modelId="{61C2026E-F663-4980-ADED-91673F3BD67D}" type="parTrans" cxnId="{7D20A115-850C-4017-BF77-C0693CF9A34C}">
      <dgm:prSet/>
      <dgm:spPr/>
      <dgm:t>
        <a:bodyPr/>
        <a:lstStyle/>
        <a:p>
          <a:endParaRPr lang="en-US"/>
        </a:p>
      </dgm:t>
    </dgm:pt>
    <dgm:pt modelId="{6D3EFBF4-D0F2-443E-ABA8-EC154BDC177C}" type="sibTrans" cxnId="{7D20A115-850C-4017-BF77-C0693CF9A34C}">
      <dgm:prSet/>
      <dgm:spPr/>
      <dgm:t>
        <a:bodyPr/>
        <a:lstStyle/>
        <a:p>
          <a:endParaRPr lang="en-US"/>
        </a:p>
      </dgm:t>
    </dgm:pt>
    <dgm:pt modelId="{0C3B47CB-1A8E-47A7-90B8-CB608A2B968A}" type="pres">
      <dgm:prSet presAssocID="{8976E0BC-B4F3-478F-BCEC-3F6AB5CC6DF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F7548775-6923-45B2-A585-0A0B15D5D1FF}" type="pres">
      <dgm:prSet presAssocID="{18F45E0C-B5CE-4745-A719-C18C161D4BD1}" presName="composite" presStyleCnt="0"/>
      <dgm:spPr/>
    </dgm:pt>
    <dgm:pt modelId="{DCEFCF88-94A3-4CE8-B59B-E14506ABE88E}" type="pres">
      <dgm:prSet presAssocID="{18F45E0C-B5CE-4745-A719-C18C161D4BD1}" presName="Accent" presStyleLbl="alignAcc1" presStyleIdx="0" presStyleCnt="3"/>
      <dgm:spPr/>
    </dgm:pt>
    <dgm:pt modelId="{E0A38FC5-338E-4632-A5E8-C9DC078B7415}" type="pres">
      <dgm:prSet presAssocID="{18F45E0C-B5CE-4745-A719-C18C161D4BD1}" presName="Image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18EB7C-4BAE-46B0-8C41-884F7ADB3D21}" type="pres">
      <dgm:prSet presAssocID="{18F45E0C-B5CE-4745-A719-C18C161D4BD1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681E2-67FA-44F7-8D2B-5882439B3693}" type="pres">
      <dgm:prSet presAssocID="{18F45E0C-B5CE-4745-A719-C18C161D4BD1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41C21-6CD0-4B7B-AE69-886F6C6A83C5}" type="pres">
      <dgm:prSet presAssocID="{A116EDD9-56CE-4008-AF4B-65721D83DBAF}" presName="sibTrans" presStyleCnt="0"/>
      <dgm:spPr/>
    </dgm:pt>
    <dgm:pt modelId="{EFABEF67-74A4-48D6-85F5-489B78F3D5E6}" type="pres">
      <dgm:prSet presAssocID="{781CDFBA-CFA3-48D2-8E75-2251B88FBD72}" presName="composite" presStyleCnt="0"/>
      <dgm:spPr/>
    </dgm:pt>
    <dgm:pt modelId="{8BD29265-2E6F-4097-9D4D-25CACBE298FB}" type="pres">
      <dgm:prSet presAssocID="{781CDFBA-CFA3-48D2-8E75-2251B88FBD72}" presName="Accent" presStyleLbl="alignAcc1" presStyleIdx="1" presStyleCnt="3"/>
      <dgm:spPr/>
    </dgm:pt>
    <dgm:pt modelId="{827B94B9-948E-4362-9AE2-D35358CB1DAD}" type="pres">
      <dgm:prSet presAssocID="{781CDFBA-CFA3-48D2-8E75-2251B88FBD72}" presName="Image" presStyleLbl="node1" presStyleIdx="1" presStyleCnt="3" custScaleX="6522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30ECC88-C643-48DA-AF4F-F7A104B7A194}" type="pres">
      <dgm:prSet presAssocID="{781CDFBA-CFA3-48D2-8E75-2251B88FBD72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212F36-3E81-4BA8-8AC1-C3E4A23F9AD6}" type="pres">
      <dgm:prSet presAssocID="{781CDFBA-CFA3-48D2-8E75-2251B88FBD72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9715D-DAD5-42FC-95F6-90C8B52FDB54}" type="pres">
      <dgm:prSet presAssocID="{34C6D4A7-716F-41D9-A900-AF9B88EAD79F}" presName="sibTrans" presStyleCnt="0"/>
      <dgm:spPr/>
    </dgm:pt>
    <dgm:pt modelId="{88D0B83A-41BF-4365-9A49-78FF01C885C1}" type="pres">
      <dgm:prSet presAssocID="{CDD5EA78-E748-4C39-B324-4394E6A4DAB1}" presName="composite" presStyleCnt="0"/>
      <dgm:spPr/>
    </dgm:pt>
    <dgm:pt modelId="{8928313F-563B-479E-A699-4923BDF7B464}" type="pres">
      <dgm:prSet presAssocID="{CDD5EA78-E748-4C39-B324-4394E6A4DAB1}" presName="Accent" presStyleLbl="alignAcc1" presStyleIdx="2" presStyleCnt="3"/>
      <dgm:spPr/>
    </dgm:pt>
    <dgm:pt modelId="{1AA5F369-AB58-496C-B004-8E42E32BDA27}" type="pres">
      <dgm:prSet presAssocID="{CDD5EA78-E748-4C39-B324-4394E6A4DAB1}" presName="Image" presStyleLbl="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B95DE4-9CC2-43C4-A6D4-BABA226ACFA2}" type="pres">
      <dgm:prSet presAssocID="{CDD5EA78-E748-4C39-B324-4394E6A4DAB1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BAE24-A4C6-46E0-85B3-EA02F91DF623}" type="pres">
      <dgm:prSet presAssocID="{CDD5EA78-E748-4C39-B324-4394E6A4DAB1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9EF06C-2935-47F7-AF3B-E77351261DF5}" srcId="{781CDFBA-CFA3-48D2-8E75-2251B88FBD72}" destId="{46C6FC6D-4331-43AF-A94F-A98FCB670744}" srcOrd="0" destOrd="0" parTransId="{050365DC-8F7F-4E8A-BA16-4CBF5DAE2D18}" sibTransId="{73D8F52A-FCAB-4DC9-BEAB-41ACE481C8DF}"/>
    <dgm:cxn modelId="{F19EA6FD-DA3D-46C5-9BCC-F93005C62E7A}" type="presOf" srcId="{CDD5EA78-E748-4C39-B324-4394E6A4DAB1}" destId="{D5CBAE24-A4C6-46E0-85B3-EA02F91DF623}" srcOrd="0" destOrd="0" presId="urn:microsoft.com/office/officeart/2008/layout/TitlePictureLineup"/>
    <dgm:cxn modelId="{BC906767-DE29-463A-94D5-2267D64D52A4}" type="presOf" srcId="{18F45E0C-B5CE-4745-A719-C18C161D4BD1}" destId="{4FB681E2-67FA-44F7-8D2B-5882439B3693}" srcOrd="0" destOrd="0" presId="urn:microsoft.com/office/officeart/2008/layout/TitlePictureLineup"/>
    <dgm:cxn modelId="{83983AAE-3094-4E58-AF0E-6177B8941F16}" type="presOf" srcId="{5FAFD1C7-D2E8-4D5B-8A53-15ACD6ED6AC2}" destId="{97B95DE4-9CC2-43C4-A6D4-BABA226ACFA2}" srcOrd="0" destOrd="0" presId="urn:microsoft.com/office/officeart/2008/layout/TitlePictureLineup"/>
    <dgm:cxn modelId="{84589642-2958-4249-A290-36714B8D2365}" type="presOf" srcId="{8976E0BC-B4F3-478F-BCEC-3F6AB5CC6DFA}" destId="{0C3B47CB-1A8E-47A7-90B8-CB608A2B968A}" srcOrd="0" destOrd="0" presId="urn:microsoft.com/office/officeart/2008/layout/TitlePictureLineup"/>
    <dgm:cxn modelId="{8BC2C55F-E550-420C-A98C-ABBF95905B68}" srcId="{18F45E0C-B5CE-4745-A719-C18C161D4BD1}" destId="{F87683E9-976F-472D-87BF-A542A0EB3F7D}" srcOrd="2" destOrd="0" parTransId="{43B61279-2502-429A-A8D0-32785535096D}" sibTransId="{3B7FCA78-0698-4C57-8276-93C624EEB8E5}"/>
    <dgm:cxn modelId="{6DEA34E0-ECC0-46EC-82F3-129881C68F8E}" type="presOf" srcId="{F87683E9-976F-472D-87BF-A542A0EB3F7D}" destId="{3C18EB7C-4BAE-46B0-8C41-884F7ADB3D21}" srcOrd="0" destOrd="2" presId="urn:microsoft.com/office/officeart/2008/layout/TitlePictureLineup"/>
    <dgm:cxn modelId="{6E4792D5-AAE2-4917-885A-0279D442A4F9}" srcId="{CDD5EA78-E748-4C39-B324-4394E6A4DAB1}" destId="{5FAFD1C7-D2E8-4D5B-8A53-15ACD6ED6AC2}" srcOrd="0" destOrd="0" parTransId="{548544AD-82A2-489D-80EE-61E66058A8AF}" sibTransId="{51D5D0CF-9F94-484E-BD62-EC766D5965D7}"/>
    <dgm:cxn modelId="{F5C653E9-FC9E-4022-9DF9-C8EB50182722}" srcId="{18F45E0C-B5CE-4745-A719-C18C161D4BD1}" destId="{47E93150-0831-45FE-AED3-9804A6F60821}" srcOrd="1" destOrd="0" parTransId="{1F9AB077-062D-4D0D-8442-8E07EF7F1BA5}" sibTransId="{47088B76-DFE6-4A63-9CA4-19547FD0B559}"/>
    <dgm:cxn modelId="{C50E0C8E-D1A0-4FCC-BBFA-B588188A1A03}" srcId="{18F45E0C-B5CE-4745-A719-C18C161D4BD1}" destId="{B8C961DD-33DD-4E10-B56E-F892CA5BAD22}" srcOrd="0" destOrd="0" parTransId="{46B75B5B-1A27-4EDD-8F43-44CA71AA5AB4}" sibTransId="{18FB15E7-A03B-47DF-B161-B5301487D2D5}"/>
    <dgm:cxn modelId="{C9597605-877C-48F1-9177-5B8220EA2C33}" srcId="{8976E0BC-B4F3-478F-BCEC-3F6AB5CC6DFA}" destId="{18F45E0C-B5CE-4745-A719-C18C161D4BD1}" srcOrd="0" destOrd="0" parTransId="{62A46859-5C24-4995-BC13-7E56534BFA55}" sibTransId="{A116EDD9-56CE-4008-AF4B-65721D83DBAF}"/>
    <dgm:cxn modelId="{33AC5F68-3B53-488C-87DB-A272693EBAE0}" type="presOf" srcId="{46C6FC6D-4331-43AF-A94F-A98FCB670744}" destId="{330ECC88-C643-48DA-AF4F-F7A104B7A194}" srcOrd="0" destOrd="0" presId="urn:microsoft.com/office/officeart/2008/layout/TitlePictureLineup"/>
    <dgm:cxn modelId="{0741CDE8-9DF0-4058-9CFD-D461C336C8C5}" type="presOf" srcId="{B8C961DD-33DD-4E10-B56E-F892CA5BAD22}" destId="{3C18EB7C-4BAE-46B0-8C41-884F7ADB3D21}" srcOrd="0" destOrd="0" presId="urn:microsoft.com/office/officeart/2008/layout/TitlePictureLineup"/>
    <dgm:cxn modelId="{B24C9674-7E56-43A0-B843-BD98EA411005}" type="presOf" srcId="{781CDFBA-CFA3-48D2-8E75-2251B88FBD72}" destId="{83212F36-3E81-4BA8-8AC1-C3E4A23F9AD6}" srcOrd="0" destOrd="0" presId="urn:microsoft.com/office/officeart/2008/layout/TitlePictureLineup"/>
    <dgm:cxn modelId="{7D20A115-850C-4017-BF77-C0693CF9A34C}" srcId="{CDD5EA78-E748-4C39-B324-4394E6A4DAB1}" destId="{FF4BC593-EA28-4BFD-98D0-7F12A7FAB0FC}" srcOrd="1" destOrd="0" parTransId="{61C2026E-F663-4980-ADED-91673F3BD67D}" sibTransId="{6D3EFBF4-D0F2-443E-ABA8-EC154BDC177C}"/>
    <dgm:cxn modelId="{C6284B3D-48DF-4F13-B49C-839A66DEE49D}" srcId="{8976E0BC-B4F3-478F-BCEC-3F6AB5CC6DFA}" destId="{CDD5EA78-E748-4C39-B324-4394E6A4DAB1}" srcOrd="2" destOrd="0" parTransId="{4DD0143C-A42D-4BDA-A628-8641DBFD1E93}" sibTransId="{C8244A3B-AB5C-4B99-8A62-31FB01FAF379}"/>
    <dgm:cxn modelId="{2637EB21-D084-478D-9FBB-0D4DCAEBE1A6}" srcId="{8976E0BC-B4F3-478F-BCEC-3F6AB5CC6DFA}" destId="{781CDFBA-CFA3-48D2-8E75-2251B88FBD72}" srcOrd="1" destOrd="0" parTransId="{FF2A4A36-9B85-485D-9FC0-F15CC512DCF1}" sibTransId="{34C6D4A7-716F-41D9-A900-AF9B88EAD79F}"/>
    <dgm:cxn modelId="{129D23E3-5960-4C67-9769-E5922BD12B9A}" type="presOf" srcId="{FF4BC593-EA28-4BFD-98D0-7F12A7FAB0FC}" destId="{97B95DE4-9CC2-43C4-A6D4-BABA226ACFA2}" srcOrd="0" destOrd="1" presId="urn:microsoft.com/office/officeart/2008/layout/TitlePictureLineup"/>
    <dgm:cxn modelId="{16507F6C-30AF-401E-98A5-C9F0B8725EE3}" type="presOf" srcId="{47E93150-0831-45FE-AED3-9804A6F60821}" destId="{3C18EB7C-4BAE-46B0-8C41-884F7ADB3D21}" srcOrd="0" destOrd="1" presId="urn:microsoft.com/office/officeart/2008/layout/TitlePictureLineup"/>
    <dgm:cxn modelId="{C3933B53-9FFA-4BCD-A7B8-144FF6A0A962}" type="presParOf" srcId="{0C3B47CB-1A8E-47A7-90B8-CB608A2B968A}" destId="{F7548775-6923-45B2-A585-0A0B15D5D1FF}" srcOrd="0" destOrd="0" presId="urn:microsoft.com/office/officeart/2008/layout/TitlePictureLineup"/>
    <dgm:cxn modelId="{34537F89-8B95-4F99-A3A2-6EAEE9F9D0AE}" type="presParOf" srcId="{F7548775-6923-45B2-A585-0A0B15D5D1FF}" destId="{DCEFCF88-94A3-4CE8-B59B-E14506ABE88E}" srcOrd="0" destOrd="0" presId="urn:microsoft.com/office/officeart/2008/layout/TitlePictureLineup"/>
    <dgm:cxn modelId="{7B5A4AA5-BC82-44C5-B5FF-0B5FFD7BB23D}" type="presParOf" srcId="{F7548775-6923-45B2-A585-0A0B15D5D1FF}" destId="{E0A38FC5-338E-4632-A5E8-C9DC078B7415}" srcOrd="1" destOrd="0" presId="urn:microsoft.com/office/officeart/2008/layout/TitlePictureLineup"/>
    <dgm:cxn modelId="{4A7C08CA-AABD-46C6-9828-E061C3340579}" type="presParOf" srcId="{F7548775-6923-45B2-A585-0A0B15D5D1FF}" destId="{3C18EB7C-4BAE-46B0-8C41-884F7ADB3D21}" srcOrd="2" destOrd="0" presId="urn:microsoft.com/office/officeart/2008/layout/TitlePictureLineup"/>
    <dgm:cxn modelId="{FF272F24-400F-4E17-9A18-5720842FF969}" type="presParOf" srcId="{F7548775-6923-45B2-A585-0A0B15D5D1FF}" destId="{4FB681E2-67FA-44F7-8D2B-5882439B3693}" srcOrd="3" destOrd="0" presId="urn:microsoft.com/office/officeart/2008/layout/TitlePictureLineup"/>
    <dgm:cxn modelId="{76EFCBD7-24F8-4F85-B336-5BBE2CEB0851}" type="presParOf" srcId="{0C3B47CB-1A8E-47A7-90B8-CB608A2B968A}" destId="{0CF41C21-6CD0-4B7B-AE69-886F6C6A83C5}" srcOrd="1" destOrd="0" presId="urn:microsoft.com/office/officeart/2008/layout/TitlePictureLineup"/>
    <dgm:cxn modelId="{1BE356CA-9A03-4C66-85AB-C6D2547D2BF4}" type="presParOf" srcId="{0C3B47CB-1A8E-47A7-90B8-CB608A2B968A}" destId="{EFABEF67-74A4-48D6-85F5-489B78F3D5E6}" srcOrd="2" destOrd="0" presId="urn:microsoft.com/office/officeart/2008/layout/TitlePictureLineup"/>
    <dgm:cxn modelId="{048F85E6-7758-4DA3-8348-F67FD683BD4A}" type="presParOf" srcId="{EFABEF67-74A4-48D6-85F5-489B78F3D5E6}" destId="{8BD29265-2E6F-4097-9D4D-25CACBE298FB}" srcOrd="0" destOrd="0" presId="urn:microsoft.com/office/officeart/2008/layout/TitlePictureLineup"/>
    <dgm:cxn modelId="{3D6FE0B9-B71F-4BB7-9638-D85AC998EB65}" type="presParOf" srcId="{EFABEF67-74A4-48D6-85F5-489B78F3D5E6}" destId="{827B94B9-948E-4362-9AE2-D35358CB1DAD}" srcOrd="1" destOrd="0" presId="urn:microsoft.com/office/officeart/2008/layout/TitlePictureLineup"/>
    <dgm:cxn modelId="{FDD18B35-F55F-4F06-97CC-1834EB1DB8FC}" type="presParOf" srcId="{EFABEF67-74A4-48D6-85F5-489B78F3D5E6}" destId="{330ECC88-C643-48DA-AF4F-F7A104B7A194}" srcOrd="2" destOrd="0" presId="urn:microsoft.com/office/officeart/2008/layout/TitlePictureLineup"/>
    <dgm:cxn modelId="{476BA0AD-84C6-4341-8390-9216900605C3}" type="presParOf" srcId="{EFABEF67-74A4-48D6-85F5-489B78F3D5E6}" destId="{83212F36-3E81-4BA8-8AC1-C3E4A23F9AD6}" srcOrd="3" destOrd="0" presId="urn:microsoft.com/office/officeart/2008/layout/TitlePictureLineup"/>
    <dgm:cxn modelId="{89FD9971-9C74-4AE9-8A27-816A71372E74}" type="presParOf" srcId="{0C3B47CB-1A8E-47A7-90B8-CB608A2B968A}" destId="{1409715D-DAD5-42FC-95F6-90C8B52FDB54}" srcOrd="3" destOrd="0" presId="urn:microsoft.com/office/officeart/2008/layout/TitlePictureLineup"/>
    <dgm:cxn modelId="{79F5ECC8-D37A-4269-9F62-BC6F40F7512F}" type="presParOf" srcId="{0C3B47CB-1A8E-47A7-90B8-CB608A2B968A}" destId="{88D0B83A-41BF-4365-9A49-78FF01C885C1}" srcOrd="4" destOrd="0" presId="urn:microsoft.com/office/officeart/2008/layout/TitlePictureLineup"/>
    <dgm:cxn modelId="{BF6974FB-6F47-4914-B8CB-B09549F46C75}" type="presParOf" srcId="{88D0B83A-41BF-4365-9A49-78FF01C885C1}" destId="{8928313F-563B-479E-A699-4923BDF7B464}" srcOrd="0" destOrd="0" presId="urn:microsoft.com/office/officeart/2008/layout/TitlePictureLineup"/>
    <dgm:cxn modelId="{05B92A74-BE26-4F68-B88E-85E61A86236F}" type="presParOf" srcId="{88D0B83A-41BF-4365-9A49-78FF01C885C1}" destId="{1AA5F369-AB58-496C-B004-8E42E32BDA27}" srcOrd="1" destOrd="0" presId="urn:microsoft.com/office/officeart/2008/layout/TitlePictureLineup"/>
    <dgm:cxn modelId="{9230CE46-59E9-4D86-8BD3-6AD4487B227D}" type="presParOf" srcId="{88D0B83A-41BF-4365-9A49-78FF01C885C1}" destId="{97B95DE4-9CC2-43C4-A6D4-BABA226ACFA2}" srcOrd="2" destOrd="0" presId="urn:microsoft.com/office/officeart/2008/layout/TitlePictureLineup"/>
    <dgm:cxn modelId="{ED7D6922-50CC-4ED2-AFB9-EB4D5CECF7CA}" type="presParOf" srcId="{88D0B83A-41BF-4365-9A49-78FF01C885C1}" destId="{D5CBAE24-A4C6-46E0-85B3-EA02F91DF623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8976E0BC-B4F3-478F-BCEC-3F6AB5CC6DFA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F45E0C-B5CE-4745-A719-C18C161D4BD1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Bijli</a:t>
          </a:r>
          <a:r>
            <a:rPr lang="en-US" dirty="0" smtClean="0">
              <a:latin typeface="Franklin Gothic Medium Cond" panose="020B0606030402020204" pitchFamily="34" charset="0"/>
            </a:rPr>
            <a:t> (energy)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2A46859-5C24-4995-BC13-7E56534BFA55}" type="parTrans" cxnId="{C9597605-877C-48F1-9177-5B8220EA2C33}">
      <dgm:prSet/>
      <dgm:spPr/>
      <dgm:t>
        <a:bodyPr/>
        <a:lstStyle/>
        <a:p>
          <a:endParaRPr lang="en-US"/>
        </a:p>
      </dgm:t>
    </dgm:pt>
    <dgm:pt modelId="{A116EDD9-56CE-4008-AF4B-65721D83DBAF}" type="sibTrans" cxnId="{C9597605-877C-48F1-9177-5B8220EA2C33}">
      <dgm:prSet/>
      <dgm:spPr/>
      <dgm:t>
        <a:bodyPr/>
        <a:lstStyle/>
        <a:p>
          <a:endParaRPr lang="en-US"/>
        </a:p>
      </dgm:t>
    </dgm:pt>
    <dgm:pt modelId="{A0A0C385-29BE-4D40-873B-E38F5FED315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Paani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976EE11-085E-4588-A390-BB740563BC93}" type="parTrans" cxnId="{22419F0D-CBF0-40E4-A722-D9DC9A2A161E}">
      <dgm:prSet/>
      <dgm:spPr/>
      <dgm:t>
        <a:bodyPr/>
        <a:lstStyle/>
        <a:p>
          <a:endParaRPr lang="en-US"/>
        </a:p>
      </dgm:t>
    </dgm:pt>
    <dgm:pt modelId="{CD440641-FD64-4DBD-9C25-121C7966E580}" type="sibTrans" cxnId="{22419F0D-CBF0-40E4-A722-D9DC9A2A161E}">
      <dgm:prSet/>
      <dgm:spPr/>
      <dgm:t>
        <a:bodyPr/>
        <a:lstStyle/>
        <a:p>
          <a:endParaRPr lang="en-US"/>
        </a:p>
      </dgm:t>
    </dgm:pt>
    <dgm:pt modelId="{6EC67CCB-FF4B-49E8-990C-2BAFB2D97604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Sadak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7F1C7-67F8-46EB-B9AF-22ECFC9B42CC}" type="parTrans" cxnId="{F5AE77E4-5F53-43CC-8EF1-19DABCD3CBBF}">
      <dgm:prSet/>
      <dgm:spPr/>
      <dgm:t>
        <a:bodyPr/>
        <a:lstStyle/>
        <a:p>
          <a:endParaRPr lang="en-US"/>
        </a:p>
      </dgm:t>
    </dgm:pt>
    <dgm:pt modelId="{127A599A-8805-46A9-A4CC-3C8D745FD707}" type="sibTrans" cxnId="{F5AE77E4-5F53-43CC-8EF1-19DABCD3CBBF}">
      <dgm:prSet/>
      <dgm:spPr/>
      <dgm:t>
        <a:bodyPr/>
        <a:lstStyle/>
        <a:p>
          <a:endParaRPr lang="en-US"/>
        </a:p>
      </dgm:t>
    </dgm:pt>
    <dgm:pt modelId="{EECB82C1-4C2E-4B13-A955-47D0280DEC3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Street lights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D45B85B-C907-4303-8941-F3CE56F59804}" type="parTrans" cxnId="{4749B5B5-47F2-4CE4-824F-8351CED264DB}">
      <dgm:prSet/>
      <dgm:spPr/>
      <dgm:t>
        <a:bodyPr/>
        <a:lstStyle/>
        <a:p>
          <a:endParaRPr lang="en-US"/>
        </a:p>
      </dgm:t>
    </dgm:pt>
    <dgm:pt modelId="{4F37F43B-BE7F-442F-933A-1B18AEEC1A9D}" type="sibTrans" cxnId="{4749B5B5-47F2-4CE4-824F-8351CED264DB}">
      <dgm:prSet/>
      <dgm:spPr/>
      <dgm:t>
        <a:bodyPr/>
        <a:lstStyle/>
        <a:p>
          <a:endParaRPr lang="en-US"/>
        </a:p>
      </dgm:t>
    </dgm:pt>
    <dgm:pt modelId="{2D4AA957-8293-4C87-B084-C5B7489D08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LPG gas connections.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95E2469-FF34-44F5-88B0-2F272236F269}" type="parTrans" cxnId="{3E4ACF02-D7EA-4261-9F80-30237DA99502}">
      <dgm:prSet/>
      <dgm:spPr/>
      <dgm:t>
        <a:bodyPr/>
        <a:lstStyle/>
        <a:p>
          <a:endParaRPr lang="en-US"/>
        </a:p>
      </dgm:t>
    </dgm:pt>
    <dgm:pt modelId="{A7FB76E2-7084-491C-9021-6432B625218A}" type="sibTrans" cxnId="{3E4ACF02-D7EA-4261-9F80-30237DA99502}">
      <dgm:prSet/>
      <dgm:spPr/>
      <dgm:t>
        <a:bodyPr/>
        <a:lstStyle/>
        <a:p>
          <a:endParaRPr lang="en-US"/>
        </a:p>
      </dgm:t>
    </dgm:pt>
    <dgm:pt modelId="{1326990B-2556-4EBB-BCBD-419219946874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Piped water supply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988F356-00BD-4A35-AFA5-DEBAE424CB4E}" type="parTrans" cxnId="{DF06C04C-1DDD-4C5B-A73E-6E587F2EBB23}">
      <dgm:prSet/>
      <dgm:spPr/>
      <dgm:t>
        <a:bodyPr/>
        <a:lstStyle/>
        <a:p>
          <a:endParaRPr lang="en-US"/>
        </a:p>
      </dgm:t>
    </dgm:pt>
    <dgm:pt modelId="{82A876FB-8B43-4419-8F4A-1E86129EA961}" type="sibTrans" cxnId="{DF06C04C-1DDD-4C5B-A73E-6E587F2EBB23}">
      <dgm:prSet/>
      <dgm:spPr/>
      <dgm:t>
        <a:bodyPr/>
        <a:lstStyle/>
        <a:p>
          <a:endParaRPr lang="en-US"/>
        </a:p>
      </dgm:t>
    </dgm:pt>
    <dgm:pt modelId="{F37A8FDA-8578-4C89-9E85-52DAAC032EA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51CEB69-7CD8-4F2E-A587-FCB384548E9D}" type="parTrans" cxnId="{69D8F924-D3AC-41CE-8BB9-EE5D673EE2AD}">
      <dgm:prSet/>
      <dgm:spPr/>
      <dgm:t>
        <a:bodyPr/>
        <a:lstStyle/>
        <a:p>
          <a:endParaRPr lang="en-US"/>
        </a:p>
      </dgm:t>
    </dgm:pt>
    <dgm:pt modelId="{749377BF-5CFE-4E34-834D-2A0B755A9881}" type="sibTrans" cxnId="{69D8F924-D3AC-41CE-8BB9-EE5D673EE2AD}">
      <dgm:prSet/>
      <dgm:spPr/>
      <dgm:t>
        <a:bodyPr/>
        <a:lstStyle/>
        <a:p>
          <a:endParaRPr lang="en-US"/>
        </a:p>
      </dgm:t>
    </dgm:pt>
    <dgm:pt modelId="{800AE719-0804-4047-925E-3349A326E41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waste management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AF50FDD-BA6C-4F1E-AD0F-8740DD198ECF}" type="parTrans" cxnId="{54834700-D647-45AB-B8FD-00BC3888B961}">
      <dgm:prSet/>
      <dgm:spPr/>
      <dgm:t>
        <a:bodyPr/>
        <a:lstStyle/>
        <a:p>
          <a:endParaRPr lang="en-US"/>
        </a:p>
      </dgm:t>
    </dgm:pt>
    <dgm:pt modelId="{5127BDC1-FC8E-45B4-9A66-C0AE73D623A6}" type="sibTrans" cxnId="{54834700-D647-45AB-B8FD-00BC3888B961}">
      <dgm:prSet/>
      <dgm:spPr/>
      <dgm:t>
        <a:bodyPr/>
        <a:lstStyle/>
        <a:p>
          <a:endParaRPr lang="en-US"/>
        </a:p>
      </dgm:t>
    </dgm:pt>
    <dgm:pt modelId="{22EA909A-2EB6-4F82-8C75-C2E92DEB237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Inter-village 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897B07C-0C21-4D55-9CDD-D6F6F1202848}" type="parTrans" cxnId="{AB962C51-B8B1-4E4B-930F-BC1B82F66176}">
      <dgm:prSet/>
      <dgm:spPr/>
      <dgm:t>
        <a:bodyPr/>
        <a:lstStyle/>
        <a:p>
          <a:endParaRPr lang="en-US"/>
        </a:p>
      </dgm:t>
    </dgm:pt>
    <dgm:pt modelId="{EA5C9269-9871-468B-BE07-B4700BAE3506}" type="sibTrans" cxnId="{AB962C51-B8B1-4E4B-930F-BC1B82F66176}">
      <dgm:prSet/>
      <dgm:spPr/>
      <dgm:t>
        <a:bodyPr/>
        <a:lstStyle/>
        <a:p>
          <a:endParaRPr lang="en-US"/>
        </a:p>
      </dgm:t>
    </dgm:pt>
    <dgm:pt modelId="{12FCC25B-3637-4950-8D83-D0FF8B5BE7E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6537A63-06CE-4993-BB68-45A5DBB5B349}" type="parTrans" cxnId="{2A6B89CB-E5F1-4B36-8ED3-51CD5B82096D}">
      <dgm:prSet/>
      <dgm:spPr/>
      <dgm:t>
        <a:bodyPr/>
        <a:lstStyle/>
        <a:p>
          <a:endParaRPr lang="en-US"/>
        </a:p>
      </dgm:t>
    </dgm:pt>
    <dgm:pt modelId="{7AE36590-5F4B-4CA6-969F-05A4DE3D64E7}" type="sibTrans" cxnId="{2A6B89CB-E5F1-4B36-8ED3-51CD5B82096D}">
      <dgm:prSet/>
      <dgm:spPr/>
      <dgm:t>
        <a:bodyPr/>
        <a:lstStyle/>
        <a:p>
          <a:endParaRPr lang="en-US"/>
        </a:p>
      </dgm:t>
    </dgm:pt>
    <dgm:pt modelId="{41A837C6-4BDB-44ED-ADEB-82C06167E33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Village streets and drains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E05F778-2F0A-414B-AB64-D55A1BE1FCEF}" type="parTrans" cxnId="{E1056AB9-3BD1-4A44-A11B-D1FF32BF6F20}">
      <dgm:prSet/>
      <dgm:spPr/>
      <dgm:t>
        <a:bodyPr/>
        <a:lstStyle/>
        <a:p>
          <a:endParaRPr lang="en-US"/>
        </a:p>
      </dgm:t>
    </dgm:pt>
    <dgm:pt modelId="{82300C8C-1B33-4E74-B236-1A941873799A}" type="sibTrans" cxnId="{E1056AB9-3BD1-4A44-A11B-D1FF32BF6F20}">
      <dgm:prSet/>
      <dgm:spPr/>
      <dgm:t>
        <a:bodyPr/>
        <a:lstStyle/>
        <a:p>
          <a:endParaRPr lang="en-US"/>
        </a:p>
      </dgm:t>
    </dgm:pt>
    <dgm:pt modelId="{C35C6B83-B5AD-4683-80FE-EC17C067D2C5}" type="pres">
      <dgm:prSet presAssocID="{8976E0BC-B4F3-478F-BCEC-3F6AB5CC6DF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B79BCE4-AF73-4620-8B23-13B187B5569F}" type="pres">
      <dgm:prSet presAssocID="{18F45E0C-B5CE-4745-A719-C18C161D4BD1}" presName="composite" presStyleCnt="0"/>
      <dgm:spPr/>
    </dgm:pt>
    <dgm:pt modelId="{5C0BBA7F-14BB-44DC-A4E1-FBB2A49550B8}" type="pres">
      <dgm:prSet presAssocID="{18F45E0C-B5CE-4745-A719-C18C161D4BD1}" presName="Accent" presStyleLbl="alignAcc1" presStyleIdx="0" presStyleCnt="3"/>
      <dgm:spPr/>
    </dgm:pt>
    <dgm:pt modelId="{FF4010E5-8836-4724-888E-C10937C5C4A0}" type="pres">
      <dgm:prSet presAssocID="{18F45E0C-B5CE-4745-A719-C18C161D4BD1}" presName="Image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38B6378-F0C9-4A72-ADDA-DAD0096A9A16}" type="pres">
      <dgm:prSet presAssocID="{18F45E0C-B5CE-4745-A719-C18C161D4BD1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D680D-B325-45E2-8E6C-9F207B1A934A}" type="pres">
      <dgm:prSet presAssocID="{18F45E0C-B5CE-4745-A719-C18C161D4BD1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694ECD-1C13-4AB1-AE1C-60D0A9C3A4C0}" type="pres">
      <dgm:prSet presAssocID="{A116EDD9-56CE-4008-AF4B-65721D83DBAF}" presName="sibTrans" presStyleCnt="0"/>
      <dgm:spPr/>
    </dgm:pt>
    <dgm:pt modelId="{09C4ECE1-ABB7-4279-A23A-0B2B08F51B19}" type="pres">
      <dgm:prSet presAssocID="{A0A0C385-29BE-4D40-873B-E38F5FED3153}" presName="composite" presStyleCnt="0"/>
      <dgm:spPr/>
    </dgm:pt>
    <dgm:pt modelId="{0EC92FDF-CBA9-4A9A-8361-D37DAE49CFEC}" type="pres">
      <dgm:prSet presAssocID="{A0A0C385-29BE-4D40-873B-E38F5FED3153}" presName="Accent" presStyleLbl="alignAcc1" presStyleIdx="1" presStyleCnt="3"/>
      <dgm:spPr/>
    </dgm:pt>
    <dgm:pt modelId="{794CF77A-2B01-49DE-86E5-2957576956C3}" type="pres">
      <dgm:prSet presAssocID="{A0A0C385-29BE-4D40-873B-E38F5FED3153}" presName="Image" presStyleLbl="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EAAB66A-1612-4193-A6BE-151D62DC0C09}" type="pres">
      <dgm:prSet presAssocID="{A0A0C385-29BE-4D40-873B-E38F5FED3153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7E10B-5E84-4472-92AC-D82A4DA6643B}" type="pres">
      <dgm:prSet presAssocID="{A0A0C385-29BE-4D40-873B-E38F5FED3153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60C9A-2964-471A-BD5D-40D924B3BA1E}" type="pres">
      <dgm:prSet presAssocID="{CD440641-FD64-4DBD-9C25-121C7966E580}" presName="sibTrans" presStyleCnt="0"/>
      <dgm:spPr/>
    </dgm:pt>
    <dgm:pt modelId="{A372EF8B-2DA4-4E25-AB59-4586094FD2F8}" type="pres">
      <dgm:prSet presAssocID="{6EC67CCB-FF4B-49E8-990C-2BAFB2D97604}" presName="composite" presStyleCnt="0"/>
      <dgm:spPr/>
    </dgm:pt>
    <dgm:pt modelId="{AAEFBE9E-D91A-4A8B-8B44-8268C9EB5315}" type="pres">
      <dgm:prSet presAssocID="{6EC67CCB-FF4B-49E8-990C-2BAFB2D97604}" presName="Accent" presStyleLbl="alignAcc1" presStyleIdx="2" presStyleCnt="3"/>
      <dgm:spPr/>
    </dgm:pt>
    <dgm:pt modelId="{700A712F-7C1E-433E-BE9F-D2FAEA6BC593}" type="pres">
      <dgm:prSet presAssocID="{6EC67CCB-FF4B-49E8-990C-2BAFB2D97604}" presName="Image" presStyleLbl="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7713B1E-F5B4-449E-9BBE-63D9A3D94BA2}" type="pres">
      <dgm:prSet presAssocID="{6EC67CCB-FF4B-49E8-990C-2BAFB2D97604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EFC4EA-39B2-41B9-BA3B-AC08A2F27F13}" type="pres">
      <dgm:prSet presAssocID="{6EC67CCB-FF4B-49E8-990C-2BAFB2D97604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1888E9-6BBE-433D-B18C-2FB2939AE3DF}" type="presOf" srcId="{A0A0C385-29BE-4D40-873B-E38F5FED3153}" destId="{59B7E10B-5E84-4472-92AC-D82A4DA6643B}" srcOrd="0" destOrd="0" presId="urn:microsoft.com/office/officeart/2008/layout/TitlePictureLineup"/>
    <dgm:cxn modelId="{AA30A177-E3B2-40C0-BBAF-6DDA9EE91674}" type="presOf" srcId="{1326990B-2556-4EBB-BCBD-419219946874}" destId="{DEAAB66A-1612-4193-A6BE-151D62DC0C09}" srcOrd="0" destOrd="0" presId="urn:microsoft.com/office/officeart/2008/layout/TitlePictureLineup"/>
    <dgm:cxn modelId="{E0E53AE2-2EF7-4805-BAA3-BC0C69437AEE}" type="presOf" srcId="{41A837C6-4BDB-44ED-ADEB-82C06167E339}" destId="{A7713B1E-F5B4-449E-9BBE-63D9A3D94BA2}" srcOrd="0" destOrd="2" presId="urn:microsoft.com/office/officeart/2008/layout/TitlePictureLineup"/>
    <dgm:cxn modelId="{54834700-D647-45AB-B8FD-00BC3888B961}" srcId="{A0A0C385-29BE-4D40-873B-E38F5FED3153}" destId="{800AE719-0804-4047-925E-3349A326E41B}" srcOrd="2" destOrd="0" parTransId="{7AF50FDD-BA6C-4F1E-AD0F-8740DD198ECF}" sibTransId="{5127BDC1-FC8E-45B4-9A66-C0AE73D623A6}"/>
    <dgm:cxn modelId="{F5AE77E4-5F53-43CC-8EF1-19DABCD3CBBF}" srcId="{8976E0BC-B4F3-478F-BCEC-3F6AB5CC6DFA}" destId="{6EC67CCB-FF4B-49E8-990C-2BAFB2D97604}" srcOrd="2" destOrd="0" parTransId="{0587F1C7-67F8-46EB-B9AF-22ECFC9B42CC}" sibTransId="{127A599A-8805-46A9-A4CC-3C8D745FD707}"/>
    <dgm:cxn modelId="{4749B5B5-47F2-4CE4-824F-8351CED264DB}" srcId="{18F45E0C-B5CE-4745-A719-C18C161D4BD1}" destId="{EECB82C1-4C2E-4B13-A955-47D0280DEC38}" srcOrd="0" destOrd="0" parTransId="{0D45B85B-C907-4303-8941-F3CE56F59804}" sibTransId="{4F37F43B-BE7F-442F-933A-1B18AEEC1A9D}"/>
    <dgm:cxn modelId="{79BE6930-EA50-43F7-8FC3-B03E6A502668}" type="presOf" srcId="{800AE719-0804-4047-925E-3349A326E41B}" destId="{DEAAB66A-1612-4193-A6BE-151D62DC0C09}" srcOrd="0" destOrd="2" presId="urn:microsoft.com/office/officeart/2008/layout/TitlePictureLineup"/>
    <dgm:cxn modelId="{2380791D-7499-4939-BA97-E81E74E2A9BC}" type="presOf" srcId="{EECB82C1-4C2E-4B13-A955-47D0280DEC38}" destId="{138B6378-F0C9-4A72-ADDA-DAD0096A9A16}" srcOrd="0" destOrd="0" presId="urn:microsoft.com/office/officeart/2008/layout/TitlePictureLineup"/>
    <dgm:cxn modelId="{14EBAD10-FE88-473B-A50E-3366736730D4}" type="presOf" srcId="{2D4AA957-8293-4C87-B084-C5B7489D085F}" destId="{138B6378-F0C9-4A72-ADDA-DAD0096A9A16}" srcOrd="0" destOrd="1" presId="urn:microsoft.com/office/officeart/2008/layout/TitlePictureLineup"/>
    <dgm:cxn modelId="{2A6B89CB-E5F1-4B36-8ED3-51CD5B82096D}" srcId="{6EC67CCB-FF4B-49E8-990C-2BAFB2D97604}" destId="{12FCC25B-3637-4950-8D83-D0FF8B5BE7EB}" srcOrd="1" destOrd="0" parTransId="{96537A63-06CE-4993-BB68-45A5DBB5B349}" sibTransId="{7AE36590-5F4B-4CA6-969F-05A4DE3D64E7}"/>
    <dgm:cxn modelId="{098EE1E9-CA60-4C68-9D14-106F9E8EF3E1}" type="presOf" srcId="{22EA909A-2EB6-4F82-8C75-C2E92DEB2378}" destId="{A7713B1E-F5B4-449E-9BBE-63D9A3D94BA2}" srcOrd="0" destOrd="0" presId="urn:microsoft.com/office/officeart/2008/layout/TitlePictureLineup"/>
    <dgm:cxn modelId="{C9597605-877C-48F1-9177-5B8220EA2C33}" srcId="{8976E0BC-B4F3-478F-BCEC-3F6AB5CC6DFA}" destId="{18F45E0C-B5CE-4745-A719-C18C161D4BD1}" srcOrd="0" destOrd="0" parTransId="{62A46859-5C24-4995-BC13-7E56534BFA55}" sibTransId="{A116EDD9-56CE-4008-AF4B-65721D83DBAF}"/>
    <dgm:cxn modelId="{22419F0D-CBF0-40E4-A722-D9DC9A2A161E}" srcId="{8976E0BC-B4F3-478F-BCEC-3F6AB5CC6DFA}" destId="{A0A0C385-29BE-4D40-873B-E38F5FED3153}" srcOrd="1" destOrd="0" parTransId="{A976EE11-085E-4588-A390-BB740563BC93}" sibTransId="{CD440641-FD64-4DBD-9C25-121C7966E580}"/>
    <dgm:cxn modelId="{F686E169-420D-4AB3-B05B-9AA34524CF0B}" type="presOf" srcId="{8976E0BC-B4F3-478F-BCEC-3F6AB5CC6DFA}" destId="{C35C6B83-B5AD-4683-80FE-EC17C067D2C5}" srcOrd="0" destOrd="0" presId="urn:microsoft.com/office/officeart/2008/layout/TitlePictureLineup"/>
    <dgm:cxn modelId="{6A5221E5-98AA-41EB-8FD2-DCF25EEA1DDC}" type="presOf" srcId="{12FCC25B-3637-4950-8D83-D0FF8B5BE7EB}" destId="{A7713B1E-F5B4-449E-9BBE-63D9A3D94BA2}" srcOrd="0" destOrd="1" presId="urn:microsoft.com/office/officeart/2008/layout/TitlePictureLineup"/>
    <dgm:cxn modelId="{3E4ACF02-D7EA-4261-9F80-30237DA99502}" srcId="{18F45E0C-B5CE-4745-A719-C18C161D4BD1}" destId="{2D4AA957-8293-4C87-B084-C5B7489D085F}" srcOrd="1" destOrd="0" parTransId="{C95E2469-FF34-44F5-88B0-2F272236F269}" sibTransId="{A7FB76E2-7084-491C-9021-6432B625218A}"/>
    <dgm:cxn modelId="{E045537D-D005-429F-A2EE-5E27790B7BC1}" type="presOf" srcId="{18F45E0C-B5CE-4745-A719-C18C161D4BD1}" destId="{412D680D-B325-45E2-8E6C-9F207B1A934A}" srcOrd="0" destOrd="0" presId="urn:microsoft.com/office/officeart/2008/layout/TitlePictureLineup"/>
    <dgm:cxn modelId="{69D8F924-D3AC-41CE-8BB9-EE5D673EE2AD}" srcId="{A0A0C385-29BE-4D40-873B-E38F5FED3153}" destId="{F37A8FDA-8578-4C89-9E85-52DAAC032EA8}" srcOrd="1" destOrd="0" parTransId="{551CEB69-7CD8-4F2E-A587-FCB384548E9D}" sibTransId="{749377BF-5CFE-4E34-834D-2A0B755A9881}"/>
    <dgm:cxn modelId="{DF06C04C-1DDD-4C5B-A73E-6E587F2EBB23}" srcId="{A0A0C385-29BE-4D40-873B-E38F5FED3153}" destId="{1326990B-2556-4EBB-BCBD-419219946874}" srcOrd="0" destOrd="0" parTransId="{F988F356-00BD-4A35-AFA5-DEBAE424CB4E}" sibTransId="{82A876FB-8B43-4419-8F4A-1E86129EA961}"/>
    <dgm:cxn modelId="{33BB3B4B-288D-4B5B-8EB3-F44A96A163D4}" type="presOf" srcId="{6EC67CCB-FF4B-49E8-990C-2BAFB2D97604}" destId="{69EFC4EA-39B2-41B9-BA3B-AC08A2F27F13}" srcOrd="0" destOrd="0" presId="urn:microsoft.com/office/officeart/2008/layout/TitlePictureLineup"/>
    <dgm:cxn modelId="{DC237B0E-CBA8-4401-9EF0-69A5AA88957D}" type="presOf" srcId="{F37A8FDA-8578-4C89-9E85-52DAAC032EA8}" destId="{DEAAB66A-1612-4193-A6BE-151D62DC0C09}" srcOrd="0" destOrd="1" presId="urn:microsoft.com/office/officeart/2008/layout/TitlePictureLineup"/>
    <dgm:cxn modelId="{AB962C51-B8B1-4E4B-930F-BC1B82F66176}" srcId="{6EC67CCB-FF4B-49E8-990C-2BAFB2D97604}" destId="{22EA909A-2EB6-4F82-8C75-C2E92DEB2378}" srcOrd="0" destOrd="0" parTransId="{6897B07C-0C21-4D55-9CDD-D6F6F1202848}" sibTransId="{EA5C9269-9871-468B-BE07-B4700BAE3506}"/>
    <dgm:cxn modelId="{E1056AB9-3BD1-4A44-A11B-D1FF32BF6F20}" srcId="{6EC67CCB-FF4B-49E8-990C-2BAFB2D97604}" destId="{41A837C6-4BDB-44ED-ADEB-82C06167E339}" srcOrd="2" destOrd="0" parTransId="{1E05F778-2F0A-414B-AB64-D55A1BE1FCEF}" sibTransId="{82300C8C-1B33-4E74-B236-1A941873799A}"/>
    <dgm:cxn modelId="{2E177719-4C09-47B5-AD38-3C405E0E79BD}" type="presParOf" srcId="{C35C6B83-B5AD-4683-80FE-EC17C067D2C5}" destId="{EB79BCE4-AF73-4620-8B23-13B187B5569F}" srcOrd="0" destOrd="0" presId="urn:microsoft.com/office/officeart/2008/layout/TitlePictureLineup"/>
    <dgm:cxn modelId="{0B25EE23-144B-4B2F-9DD5-12C37486AE0B}" type="presParOf" srcId="{EB79BCE4-AF73-4620-8B23-13B187B5569F}" destId="{5C0BBA7F-14BB-44DC-A4E1-FBB2A49550B8}" srcOrd="0" destOrd="0" presId="urn:microsoft.com/office/officeart/2008/layout/TitlePictureLineup"/>
    <dgm:cxn modelId="{B2B4FF6C-2D29-4EEA-981A-F7D5450E2C7E}" type="presParOf" srcId="{EB79BCE4-AF73-4620-8B23-13B187B5569F}" destId="{FF4010E5-8836-4724-888E-C10937C5C4A0}" srcOrd="1" destOrd="0" presId="urn:microsoft.com/office/officeart/2008/layout/TitlePictureLineup"/>
    <dgm:cxn modelId="{53BD7FCB-D6A5-4E96-B933-86AE7E5ED3E0}" type="presParOf" srcId="{EB79BCE4-AF73-4620-8B23-13B187B5569F}" destId="{138B6378-F0C9-4A72-ADDA-DAD0096A9A16}" srcOrd="2" destOrd="0" presId="urn:microsoft.com/office/officeart/2008/layout/TitlePictureLineup"/>
    <dgm:cxn modelId="{ADDCD4D9-AAA4-4CE2-89A5-78F0C6B2608A}" type="presParOf" srcId="{EB79BCE4-AF73-4620-8B23-13B187B5569F}" destId="{412D680D-B325-45E2-8E6C-9F207B1A934A}" srcOrd="3" destOrd="0" presId="urn:microsoft.com/office/officeart/2008/layout/TitlePictureLineup"/>
    <dgm:cxn modelId="{71CDA510-73BF-4B58-9AA6-B56028B4263B}" type="presParOf" srcId="{C35C6B83-B5AD-4683-80FE-EC17C067D2C5}" destId="{56694ECD-1C13-4AB1-AE1C-60D0A9C3A4C0}" srcOrd="1" destOrd="0" presId="urn:microsoft.com/office/officeart/2008/layout/TitlePictureLineup"/>
    <dgm:cxn modelId="{56B613D6-786E-4F1A-A08F-3CACCEB4750D}" type="presParOf" srcId="{C35C6B83-B5AD-4683-80FE-EC17C067D2C5}" destId="{09C4ECE1-ABB7-4279-A23A-0B2B08F51B19}" srcOrd="2" destOrd="0" presId="urn:microsoft.com/office/officeart/2008/layout/TitlePictureLineup"/>
    <dgm:cxn modelId="{DEAB37E0-F561-45F7-A143-2C4231B66BB2}" type="presParOf" srcId="{09C4ECE1-ABB7-4279-A23A-0B2B08F51B19}" destId="{0EC92FDF-CBA9-4A9A-8361-D37DAE49CFEC}" srcOrd="0" destOrd="0" presId="urn:microsoft.com/office/officeart/2008/layout/TitlePictureLineup"/>
    <dgm:cxn modelId="{F5C26C43-B442-4061-8E93-0C0BE3151D3A}" type="presParOf" srcId="{09C4ECE1-ABB7-4279-A23A-0B2B08F51B19}" destId="{794CF77A-2B01-49DE-86E5-2957576956C3}" srcOrd="1" destOrd="0" presId="urn:microsoft.com/office/officeart/2008/layout/TitlePictureLineup"/>
    <dgm:cxn modelId="{30A140F0-453C-41F8-95A2-1B5110E9B84D}" type="presParOf" srcId="{09C4ECE1-ABB7-4279-A23A-0B2B08F51B19}" destId="{DEAAB66A-1612-4193-A6BE-151D62DC0C09}" srcOrd="2" destOrd="0" presId="urn:microsoft.com/office/officeart/2008/layout/TitlePictureLineup"/>
    <dgm:cxn modelId="{02653531-6E33-4DAC-8BD7-5528C27078D2}" type="presParOf" srcId="{09C4ECE1-ABB7-4279-A23A-0B2B08F51B19}" destId="{59B7E10B-5E84-4472-92AC-D82A4DA6643B}" srcOrd="3" destOrd="0" presId="urn:microsoft.com/office/officeart/2008/layout/TitlePictureLineup"/>
    <dgm:cxn modelId="{8A25108C-1439-4160-8DC4-3A394DCB23B1}" type="presParOf" srcId="{C35C6B83-B5AD-4683-80FE-EC17C067D2C5}" destId="{62F60C9A-2964-471A-BD5D-40D924B3BA1E}" srcOrd="3" destOrd="0" presId="urn:microsoft.com/office/officeart/2008/layout/TitlePictureLineup"/>
    <dgm:cxn modelId="{43499152-9B04-42FD-9CA2-197295E6BD27}" type="presParOf" srcId="{C35C6B83-B5AD-4683-80FE-EC17C067D2C5}" destId="{A372EF8B-2DA4-4E25-AB59-4586094FD2F8}" srcOrd="4" destOrd="0" presId="urn:microsoft.com/office/officeart/2008/layout/TitlePictureLineup"/>
    <dgm:cxn modelId="{C71F9111-6DDA-402B-9BDC-C2A975A139BF}" type="presParOf" srcId="{A372EF8B-2DA4-4E25-AB59-4586094FD2F8}" destId="{AAEFBE9E-D91A-4A8B-8B44-8268C9EB5315}" srcOrd="0" destOrd="0" presId="urn:microsoft.com/office/officeart/2008/layout/TitlePictureLineup"/>
    <dgm:cxn modelId="{861A101C-0F04-4A1C-823E-E3C57688166E}" type="presParOf" srcId="{A372EF8B-2DA4-4E25-AB59-4586094FD2F8}" destId="{700A712F-7C1E-433E-BE9F-D2FAEA6BC593}" srcOrd="1" destOrd="0" presId="urn:microsoft.com/office/officeart/2008/layout/TitlePictureLineup"/>
    <dgm:cxn modelId="{2F881233-DC6F-47D9-BE90-EE0985F5C068}" type="presParOf" srcId="{A372EF8B-2DA4-4E25-AB59-4586094FD2F8}" destId="{A7713B1E-F5B4-449E-9BBE-63D9A3D94BA2}" srcOrd="2" destOrd="0" presId="urn:microsoft.com/office/officeart/2008/layout/TitlePictureLineup"/>
    <dgm:cxn modelId="{E98A1FC5-09A9-4A04-9219-E38279E05D10}" type="presParOf" srcId="{A372EF8B-2DA4-4E25-AB59-4586094FD2F8}" destId="{69EFC4EA-39B2-41B9-BA3B-AC08A2F27F13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E604C0FA-7729-4ECE-90D5-CC5943A1271E}" type="doc">
      <dgm:prSet loTypeId="urn:microsoft.com/office/officeart/2005/8/layout/lProcess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FA921A-E44F-4562-86DE-030E8854268D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D038F73A-2B66-44BA-BE74-12C79B26717E}" type="parTrans" cxnId="{582034F5-800B-4C5A-9B2E-3EBC7A39CF79}">
      <dgm:prSet/>
      <dgm:spPr/>
      <dgm:t>
        <a:bodyPr/>
        <a:lstStyle/>
        <a:p>
          <a:endParaRPr lang="en-US"/>
        </a:p>
      </dgm:t>
    </dgm:pt>
    <dgm:pt modelId="{0B42850A-2D0D-4989-B992-2AF91C763B05}" type="sibTrans" cxnId="{582034F5-800B-4C5A-9B2E-3EBC7A39CF79}">
      <dgm:prSet/>
      <dgm:spPr/>
      <dgm:t>
        <a:bodyPr/>
        <a:lstStyle/>
        <a:p>
          <a:endParaRPr lang="en-US"/>
        </a:p>
      </dgm:t>
    </dgm:pt>
    <dgm:pt modelId="{C4F8397A-940C-4815-BC95-7E9F3FCEB3C9}">
      <dgm:prSet phldrT="[Text]"/>
      <dgm:spPr/>
      <dgm:t>
        <a:bodyPr/>
        <a:lstStyle/>
        <a:p>
          <a:r>
            <a:rPr lang="en-US" dirty="0"/>
            <a:t>Core of the core</a:t>
          </a:r>
        </a:p>
      </dgm:t>
    </dgm:pt>
    <dgm:pt modelId="{5296E4FB-83D7-4213-AE18-E89CBFEC1B70}" type="parTrans" cxnId="{32C7EB04-61EC-4BA0-BF91-8FA9DF539EBF}">
      <dgm:prSet/>
      <dgm:spPr/>
      <dgm:t>
        <a:bodyPr/>
        <a:lstStyle/>
        <a:p>
          <a:endParaRPr lang="en-US"/>
        </a:p>
      </dgm:t>
    </dgm:pt>
    <dgm:pt modelId="{871E0982-3047-4A79-A717-C7F12E74A3D0}" type="sibTrans" cxnId="{32C7EB04-61EC-4BA0-BF91-8FA9DF539EBF}">
      <dgm:prSet/>
      <dgm:spPr/>
      <dgm:t>
        <a:bodyPr/>
        <a:lstStyle/>
        <a:p>
          <a:endParaRPr lang="en-US"/>
        </a:p>
      </dgm:t>
    </dgm:pt>
    <dgm:pt modelId="{BE9BCD37-D36E-46CC-A7D2-84C9119E2D8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Core</a:t>
          </a:r>
        </a:p>
      </dgm:t>
    </dgm:pt>
    <dgm:pt modelId="{B5B8B4D8-61C7-4B3D-8877-BBBC1BA956CD}" type="parTrans" cxnId="{DE767A29-4E53-41EE-8B04-53DFB03472CD}">
      <dgm:prSet/>
      <dgm:spPr/>
      <dgm:t>
        <a:bodyPr/>
        <a:lstStyle/>
        <a:p>
          <a:endParaRPr lang="en-US"/>
        </a:p>
      </dgm:t>
    </dgm:pt>
    <dgm:pt modelId="{3D7994DE-BEBA-4161-802A-F47FF4CCBF8E}" type="sibTrans" cxnId="{DE767A29-4E53-41EE-8B04-53DFB03472CD}">
      <dgm:prSet/>
      <dgm:spPr/>
      <dgm:t>
        <a:bodyPr/>
        <a:lstStyle/>
        <a:p>
          <a:endParaRPr lang="en-US"/>
        </a:p>
      </dgm:t>
    </dgm:pt>
    <dgm:pt modelId="{76CAFB34-5AF1-4A86-AAB4-215FEC56CA28}">
      <dgm:prSet phldrT="[Text]"/>
      <dgm:spPr/>
      <dgm:t>
        <a:bodyPr/>
        <a:lstStyle/>
        <a:p>
          <a:r>
            <a:rPr lang="en-US" dirty="0"/>
            <a:t>Schemes</a:t>
          </a:r>
        </a:p>
      </dgm:t>
    </dgm:pt>
    <dgm:pt modelId="{7849BA6D-5395-414F-8610-904025F55469}" type="parTrans" cxnId="{B03ABE21-0E12-44B4-8B8C-3B99F63C88ED}">
      <dgm:prSet/>
      <dgm:spPr/>
      <dgm:t>
        <a:bodyPr/>
        <a:lstStyle/>
        <a:p>
          <a:endParaRPr lang="en-US"/>
        </a:p>
      </dgm:t>
    </dgm:pt>
    <dgm:pt modelId="{787C2592-6D8E-4BEE-9B68-5ACB382976C4}" type="sibTrans" cxnId="{B03ABE21-0E12-44B4-8B8C-3B99F63C88ED}">
      <dgm:prSet/>
      <dgm:spPr/>
      <dgm:t>
        <a:bodyPr/>
        <a:lstStyle/>
        <a:p>
          <a:endParaRPr lang="en-US"/>
        </a:p>
      </dgm:t>
    </dgm:pt>
    <dgm:pt modelId="{EEC3E801-33E9-447D-B9D4-66D54E877DC1}">
      <dgm:prSet phldrT="[Text]"/>
      <dgm:spPr/>
      <dgm:t>
        <a:bodyPr/>
        <a:lstStyle/>
        <a:p>
          <a:r>
            <a:rPr lang="en-US" dirty="0"/>
            <a:t>06</a:t>
          </a:r>
        </a:p>
      </dgm:t>
    </dgm:pt>
    <dgm:pt modelId="{89DF6939-3C36-4F47-BEE0-37847E9D10D8}" type="parTrans" cxnId="{0D4C6390-0A85-417B-A5F4-8F0F5784AC4F}">
      <dgm:prSet/>
      <dgm:spPr/>
      <dgm:t>
        <a:bodyPr/>
        <a:lstStyle/>
        <a:p>
          <a:endParaRPr lang="en-US"/>
        </a:p>
      </dgm:t>
    </dgm:pt>
    <dgm:pt modelId="{9828707E-95B4-4C25-97EA-6DDCA2CC6A8B}" type="sibTrans" cxnId="{0D4C6390-0A85-417B-A5F4-8F0F5784AC4F}">
      <dgm:prSet/>
      <dgm:spPr/>
      <dgm:t>
        <a:bodyPr/>
        <a:lstStyle/>
        <a:p>
          <a:endParaRPr lang="en-US"/>
        </a:p>
      </dgm:t>
    </dgm:pt>
    <dgm:pt modelId="{9793EA59-C8E5-4DEA-8BC2-D303C884AC39}">
      <dgm:prSet phldrT="[Text]"/>
      <dgm:spPr/>
      <dgm:t>
        <a:bodyPr/>
        <a:lstStyle/>
        <a:p>
          <a:r>
            <a:rPr lang="en-US" dirty="0"/>
            <a:t>Special</a:t>
          </a:r>
        </a:p>
      </dgm:t>
    </dgm:pt>
    <dgm:pt modelId="{58F76D3B-1D2F-4FA6-AE84-3BA6AA9FDE76}" type="parTrans" cxnId="{852257D1-29AA-44C7-BC1E-00F413D8548D}">
      <dgm:prSet/>
      <dgm:spPr/>
      <dgm:t>
        <a:bodyPr/>
        <a:lstStyle/>
        <a:p>
          <a:endParaRPr lang="en-US"/>
        </a:p>
      </dgm:t>
    </dgm:pt>
    <dgm:pt modelId="{5BAC1CC6-0E08-4013-BD4D-DD75ED53F3F7}" type="sibTrans" cxnId="{852257D1-29AA-44C7-BC1E-00F413D8548D}">
      <dgm:prSet/>
      <dgm:spPr/>
      <dgm:t>
        <a:bodyPr/>
        <a:lstStyle/>
        <a:p>
          <a:endParaRPr lang="en-US"/>
        </a:p>
      </dgm:t>
    </dgm:pt>
    <dgm:pt modelId="{1039B31F-C7D2-4B78-AB80-ABE7A0E8A004}">
      <dgm:prSet phldrT="[Text]"/>
      <dgm:spPr/>
      <dgm:t>
        <a:bodyPr/>
        <a:lstStyle/>
        <a:p>
          <a:r>
            <a:rPr lang="en-US" dirty="0" smtClean="0"/>
            <a:t>22</a:t>
          </a:r>
          <a:endParaRPr lang="en-US" dirty="0"/>
        </a:p>
      </dgm:t>
    </dgm:pt>
    <dgm:pt modelId="{B387D9BD-F1D7-42EA-BD47-FC1B29D13060}" type="parTrans" cxnId="{E8236427-952A-44B5-9DB1-09EAEB840453}">
      <dgm:prSet/>
      <dgm:spPr/>
      <dgm:t>
        <a:bodyPr/>
        <a:lstStyle/>
        <a:p>
          <a:endParaRPr lang="en-US"/>
        </a:p>
      </dgm:t>
    </dgm:pt>
    <dgm:pt modelId="{BD4E28B8-DAC0-4896-B315-13A3293BDAA6}" type="sibTrans" cxnId="{E8236427-952A-44B5-9DB1-09EAEB840453}">
      <dgm:prSet/>
      <dgm:spPr/>
      <dgm:t>
        <a:bodyPr/>
        <a:lstStyle/>
        <a:p>
          <a:endParaRPr lang="en-US"/>
        </a:p>
      </dgm:t>
    </dgm:pt>
    <dgm:pt modelId="{CFEA8E28-6FEF-4B02-A761-FE06BEFA1221}">
      <dgm:prSet phldrT="[Text]"/>
      <dgm:spPr/>
      <dgm:t>
        <a:bodyPr/>
        <a:lstStyle/>
        <a:p>
          <a:r>
            <a:rPr lang="en-US" dirty="0"/>
            <a:t>General</a:t>
          </a:r>
        </a:p>
      </dgm:t>
    </dgm:pt>
    <dgm:pt modelId="{E7C6356A-7D77-4216-8FDC-5C2A3D17EDF3}" type="parTrans" cxnId="{D66A5992-0EA5-4752-B676-2E1EBC4BD25A}">
      <dgm:prSet/>
      <dgm:spPr/>
      <dgm:t>
        <a:bodyPr/>
        <a:lstStyle/>
        <a:p>
          <a:endParaRPr lang="en-US"/>
        </a:p>
      </dgm:t>
    </dgm:pt>
    <dgm:pt modelId="{FC03F82D-6390-453E-8257-9C443E2FF013}" type="sibTrans" cxnId="{D66A5992-0EA5-4752-B676-2E1EBC4BD25A}">
      <dgm:prSet/>
      <dgm:spPr/>
      <dgm:t>
        <a:bodyPr/>
        <a:lstStyle/>
        <a:p>
          <a:endParaRPr lang="en-US"/>
        </a:p>
      </dgm:t>
    </dgm:pt>
    <dgm:pt modelId="{F47517A9-E811-4134-9FFE-283AC6BA62FB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B2CA712B-7C35-426A-9CBC-616F5E54FA08}" type="parTrans" cxnId="{55B1AF47-426B-4AED-BD23-3D0AE7FAF503}">
      <dgm:prSet/>
      <dgm:spPr/>
      <dgm:t>
        <a:bodyPr/>
        <a:lstStyle/>
        <a:p>
          <a:endParaRPr lang="en-US"/>
        </a:p>
      </dgm:t>
    </dgm:pt>
    <dgm:pt modelId="{A4977346-4005-44DB-AB05-1D206B4EEF06}" type="sibTrans" cxnId="{55B1AF47-426B-4AED-BD23-3D0AE7FAF503}">
      <dgm:prSet/>
      <dgm:spPr/>
      <dgm:t>
        <a:bodyPr/>
        <a:lstStyle/>
        <a:p>
          <a:endParaRPr lang="en-US"/>
        </a:p>
      </dgm:t>
    </dgm:pt>
    <dgm:pt modelId="{5BF21FFB-48A2-41A5-89D3-5A021BFFDC81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7D9D569A-D0E2-46A2-BF6E-E16E4841E644}" type="parTrans" cxnId="{9B909926-81E6-4617-A275-7B58A6A20924}">
      <dgm:prSet/>
      <dgm:spPr/>
      <dgm:t>
        <a:bodyPr/>
        <a:lstStyle/>
        <a:p>
          <a:endParaRPr lang="en-US"/>
        </a:p>
      </dgm:t>
    </dgm:pt>
    <dgm:pt modelId="{6F125225-6396-44DA-BCF9-8B80DAFB2954}" type="sibTrans" cxnId="{9B909926-81E6-4617-A275-7B58A6A20924}">
      <dgm:prSet/>
      <dgm:spPr/>
      <dgm:t>
        <a:bodyPr/>
        <a:lstStyle/>
        <a:p>
          <a:endParaRPr lang="en-US"/>
        </a:p>
      </dgm:t>
    </dgm:pt>
    <dgm:pt modelId="{B891B350-65FF-46F2-899A-66AF2AEAA848}">
      <dgm:prSet phldrT="[Text]"/>
      <dgm:spPr/>
      <dgm:t>
        <a:bodyPr/>
        <a:lstStyle/>
        <a:p>
          <a:r>
            <a:rPr lang="en-US" dirty="0"/>
            <a:t>90-10</a:t>
          </a:r>
        </a:p>
      </dgm:t>
    </dgm:pt>
    <dgm:pt modelId="{8225CEC2-AFC1-41B8-99C7-00392FA61710}" type="parTrans" cxnId="{B1BB85D2-29D8-4939-B8CB-752FE16C1851}">
      <dgm:prSet/>
      <dgm:spPr/>
      <dgm:t>
        <a:bodyPr/>
        <a:lstStyle/>
        <a:p>
          <a:endParaRPr lang="en-US"/>
        </a:p>
      </dgm:t>
    </dgm:pt>
    <dgm:pt modelId="{FADF2B6C-1E37-403A-BF1C-6737D078B866}" type="sibTrans" cxnId="{B1BB85D2-29D8-4939-B8CB-752FE16C1851}">
      <dgm:prSet/>
      <dgm:spPr/>
      <dgm:t>
        <a:bodyPr/>
        <a:lstStyle/>
        <a:p>
          <a:endParaRPr lang="en-US"/>
        </a:p>
      </dgm:t>
    </dgm:pt>
    <dgm:pt modelId="{EB50DAD8-2709-47C1-8B13-0F692805DE0D}">
      <dgm:prSet phldrT="[Text]"/>
      <dgm:spPr/>
      <dgm:t>
        <a:bodyPr/>
        <a:lstStyle/>
        <a:p>
          <a:r>
            <a:rPr lang="en-US" dirty="0"/>
            <a:t>60-40</a:t>
          </a:r>
        </a:p>
      </dgm:t>
    </dgm:pt>
    <dgm:pt modelId="{D91C3F14-D84D-4E48-9DFE-A9C91DD8DC81}" type="parTrans" cxnId="{BDE61D2C-2372-4DA0-AC60-260E20EC0155}">
      <dgm:prSet/>
      <dgm:spPr/>
      <dgm:t>
        <a:bodyPr/>
        <a:lstStyle/>
        <a:p>
          <a:endParaRPr lang="en-US"/>
        </a:p>
      </dgm:t>
    </dgm:pt>
    <dgm:pt modelId="{0A6D8BB0-737C-467C-8283-931B19A64075}" type="sibTrans" cxnId="{BDE61D2C-2372-4DA0-AC60-260E20EC0155}">
      <dgm:prSet/>
      <dgm:spPr/>
      <dgm:t>
        <a:bodyPr/>
        <a:lstStyle/>
        <a:p>
          <a:endParaRPr lang="en-US"/>
        </a:p>
      </dgm:t>
    </dgm:pt>
    <dgm:pt modelId="{35C061C4-0D44-4E7C-A97B-8881B73DB759}" type="pres">
      <dgm:prSet presAssocID="{E604C0FA-7729-4ECE-90D5-CC5943A1271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4544C9-3CC2-4B20-8416-9EEB1F02E424}" type="pres">
      <dgm:prSet presAssocID="{A1FA921A-E44F-4562-86DE-030E8854268D}" presName="compNode" presStyleCnt="0"/>
      <dgm:spPr/>
      <dgm:t>
        <a:bodyPr/>
        <a:lstStyle/>
        <a:p>
          <a:endParaRPr lang="en-US"/>
        </a:p>
      </dgm:t>
    </dgm:pt>
    <dgm:pt modelId="{2E9294A6-21AD-4120-8EF2-0C31028D88BB}" type="pres">
      <dgm:prSet presAssocID="{A1FA921A-E44F-4562-86DE-030E8854268D}" presName="aNode" presStyleLbl="bgShp" presStyleIdx="0" presStyleCnt="4"/>
      <dgm:spPr/>
      <dgm:t>
        <a:bodyPr/>
        <a:lstStyle/>
        <a:p>
          <a:endParaRPr lang="en-US"/>
        </a:p>
      </dgm:t>
    </dgm:pt>
    <dgm:pt modelId="{35BA0D3A-5F2F-49DB-9D86-936AD7C50940}" type="pres">
      <dgm:prSet presAssocID="{A1FA921A-E44F-4562-86DE-030E8854268D}" presName="textNode" presStyleLbl="bgShp" presStyleIdx="0" presStyleCnt="4"/>
      <dgm:spPr/>
      <dgm:t>
        <a:bodyPr/>
        <a:lstStyle/>
        <a:p>
          <a:endParaRPr lang="en-US"/>
        </a:p>
      </dgm:t>
    </dgm:pt>
    <dgm:pt modelId="{2119A180-7DBB-4955-BD9C-956B90564504}" type="pres">
      <dgm:prSet presAssocID="{A1FA921A-E44F-4562-86DE-030E8854268D}" presName="compChildNode" presStyleCnt="0"/>
      <dgm:spPr/>
      <dgm:t>
        <a:bodyPr/>
        <a:lstStyle/>
        <a:p>
          <a:endParaRPr lang="en-US"/>
        </a:p>
      </dgm:t>
    </dgm:pt>
    <dgm:pt modelId="{D52A8BD7-0B8B-4BD8-84D6-6039A294D4D4}" type="pres">
      <dgm:prSet presAssocID="{A1FA921A-E44F-4562-86DE-030E8854268D}" presName="theInnerList" presStyleCnt="0"/>
      <dgm:spPr/>
      <dgm:t>
        <a:bodyPr/>
        <a:lstStyle/>
        <a:p>
          <a:endParaRPr lang="en-US"/>
        </a:p>
      </dgm:t>
    </dgm:pt>
    <dgm:pt modelId="{70FB7EE4-8844-41F9-8D25-FF0D7E6FDCBE}" type="pres">
      <dgm:prSet presAssocID="{C4F8397A-940C-4815-BC95-7E9F3FCEB3C9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B7810-2F20-4F10-9960-CF52D542AFF3}" type="pres">
      <dgm:prSet presAssocID="{C4F8397A-940C-4815-BC95-7E9F3FCEB3C9}" presName="aSpace2" presStyleCnt="0"/>
      <dgm:spPr/>
      <dgm:t>
        <a:bodyPr/>
        <a:lstStyle/>
        <a:p>
          <a:endParaRPr lang="en-US"/>
        </a:p>
      </dgm:t>
    </dgm:pt>
    <dgm:pt modelId="{6CD61E31-949C-40FC-B16B-8B7E81D2F369}" type="pres">
      <dgm:prSet presAssocID="{BE9BCD37-D36E-46CC-A7D2-84C9119E2D8F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0AD9-7528-414C-8892-5C827876A781}" type="pres">
      <dgm:prSet presAssocID="{A1FA921A-E44F-4562-86DE-030E8854268D}" presName="aSpace" presStyleCnt="0"/>
      <dgm:spPr/>
      <dgm:t>
        <a:bodyPr/>
        <a:lstStyle/>
        <a:p>
          <a:endParaRPr lang="en-US"/>
        </a:p>
      </dgm:t>
    </dgm:pt>
    <dgm:pt modelId="{6FB39F7C-2B6B-4128-8355-73FBF8DC7696}" type="pres">
      <dgm:prSet presAssocID="{76CAFB34-5AF1-4A86-AAB4-215FEC56CA28}" presName="compNode" presStyleCnt="0"/>
      <dgm:spPr/>
      <dgm:t>
        <a:bodyPr/>
        <a:lstStyle/>
        <a:p>
          <a:endParaRPr lang="en-US"/>
        </a:p>
      </dgm:t>
    </dgm:pt>
    <dgm:pt modelId="{09B0DB0A-7FBB-47F5-BCC6-2D4355693AE4}" type="pres">
      <dgm:prSet presAssocID="{76CAFB34-5AF1-4A86-AAB4-215FEC56CA28}" presName="aNode" presStyleLbl="bgShp" presStyleIdx="1" presStyleCnt="4"/>
      <dgm:spPr/>
      <dgm:t>
        <a:bodyPr/>
        <a:lstStyle/>
        <a:p>
          <a:endParaRPr lang="en-US"/>
        </a:p>
      </dgm:t>
    </dgm:pt>
    <dgm:pt modelId="{6C18111B-352F-45AA-9D69-BB7C61B3005F}" type="pres">
      <dgm:prSet presAssocID="{76CAFB34-5AF1-4A86-AAB4-215FEC56CA28}" presName="textNode" presStyleLbl="bgShp" presStyleIdx="1" presStyleCnt="4"/>
      <dgm:spPr/>
      <dgm:t>
        <a:bodyPr/>
        <a:lstStyle/>
        <a:p>
          <a:endParaRPr lang="en-US"/>
        </a:p>
      </dgm:t>
    </dgm:pt>
    <dgm:pt modelId="{1B666BE0-62F9-44AF-92DB-6819971F6055}" type="pres">
      <dgm:prSet presAssocID="{76CAFB34-5AF1-4A86-AAB4-215FEC56CA28}" presName="compChildNode" presStyleCnt="0"/>
      <dgm:spPr/>
      <dgm:t>
        <a:bodyPr/>
        <a:lstStyle/>
        <a:p>
          <a:endParaRPr lang="en-US"/>
        </a:p>
      </dgm:t>
    </dgm:pt>
    <dgm:pt modelId="{E93CD27F-D505-4591-BE3D-BFBB7CB93BC9}" type="pres">
      <dgm:prSet presAssocID="{76CAFB34-5AF1-4A86-AAB4-215FEC56CA28}" presName="theInnerList" presStyleCnt="0"/>
      <dgm:spPr/>
      <dgm:t>
        <a:bodyPr/>
        <a:lstStyle/>
        <a:p>
          <a:endParaRPr lang="en-US"/>
        </a:p>
      </dgm:t>
    </dgm:pt>
    <dgm:pt modelId="{891C4403-A8BC-4C24-99CB-7B98FBF281B3}" type="pres">
      <dgm:prSet presAssocID="{EEC3E801-33E9-447D-B9D4-66D54E877DC1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DD5D8-FC3C-4173-BDA3-E61A90C6B70C}" type="pres">
      <dgm:prSet presAssocID="{EEC3E801-33E9-447D-B9D4-66D54E877DC1}" presName="aSpace2" presStyleCnt="0"/>
      <dgm:spPr/>
      <dgm:t>
        <a:bodyPr/>
        <a:lstStyle/>
        <a:p>
          <a:endParaRPr lang="en-US"/>
        </a:p>
      </dgm:t>
    </dgm:pt>
    <dgm:pt modelId="{D791D55E-C315-4152-B806-577EFAFE544E}" type="pres">
      <dgm:prSet presAssocID="{1039B31F-C7D2-4B78-AB80-ABE7A0E8A004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CEF33-FFEA-47CF-988C-85AF1597338F}" type="pres">
      <dgm:prSet presAssocID="{76CAFB34-5AF1-4A86-AAB4-215FEC56CA28}" presName="aSpace" presStyleCnt="0"/>
      <dgm:spPr/>
      <dgm:t>
        <a:bodyPr/>
        <a:lstStyle/>
        <a:p>
          <a:endParaRPr lang="en-US"/>
        </a:p>
      </dgm:t>
    </dgm:pt>
    <dgm:pt modelId="{AEB73C3F-2062-4550-BDE9-44BA58287065}" type="pres">
      <dgm:prSet presAssocID="{CFEA8E28-6FEF-4B02-A761-FE06BEFA1221}" presName="compNode" presStyleCnt="0"/>
      <dgm:spPr/>
      <dgm:t>
        <a:bodyPr/>
        <a:lstStyle/>
        <a:p>
          <a:endParaRPr lang="en-US"/>
        </a:p>
      </dgm:t>
    </dgm:pt>
    <dgm:pt modelId="{C5965F20-E412-4979-A6F4-6029BFE3D917}" type="pres">
      <dgm:prSet presAssocID="{CFEA8E28-6FEF-4B02-A761-FE06BEFA1221}" presName="aNode" presStyleLbl="bgShp" presStyleIdx="2" presStyleCnt="4"/>
      <dgm:spPr/>
      <dgm:t>
        <a:bodyPr/>
        <a:lstStyle/>
        <a:p>
          <a:endParaRPr lang="en-US"/>
        </a:p>
      </dgm:t>
    </dgm:pt>
    <dgm:pt modelId="{E24871D7-FF9F-4D28-921C-BB71235A1FD1}" type="pres">
      <dgm:prSet presAssocID="{CFEA8E28-6FEF-4B02-A761-FE06BEFA1221}" presName="textNode" presStyleLbl="bgShp" presStyleIdx="2" presStyleCnt="4"/>
      <dgm:spPr/>
      <dgm:t>
        <a:bodyPr/>
        <a:lstStyle/>
        <a:p>
          <a:endParaRPr lang="en-US"/>
        </a:p>
      </dgm:t>
    </dgm:pt>
    <dgm:pt modelId="{34A698DF-A864-44C3-861D-00CB37C1B6E9}" type="pres">
      <dgm:prSet presAssocID="{CFEA8E28-6FEF-4B02-A761-FE06BEFA1221}" presName="compChildNode" presStyleCnt="0"/>
      <dgm:spPr/>
      <dgm:t>
        <a:bodyPr/>
        <a:lstStyle/>
        <a:p>
          <a:endParaRPr lang="en-US"/>
        </a:p>
      </dgm:t>
    </dgm:pt>
    <dgm:pt modelId="{CEC1CB15-D5CD-4A5F-9B32-B47F74059C9A}" type="pres">
      <dgm:prSet presAssocID="{CFEA8E28-6FEF-4B02-A761-FE06BEFA1221}" presName="theInnerList" presStyleCnt="0"/>
      <dgm:spPr/>
      <dgm:t>
        <a:bodyPr/>
        <a:lstStyle/>
        <a:p>
          <a:endParaRPr lang="en-US"/>
        </a:p>
      </dgm:t>
    </dgm:pt>
    <dgm:pt modelId="{41C8788F-E278-4287-A6A9-0D91327944C4}" type="pres">
      <dgm:prSet presAssocID="{F47517A9-E811-4134-9FFE-283AC6BA62FB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AC2B9-665A-422F-B83E-4A7D78187AA6}" type="pres">
      <dgm:prSet presAssocID="{F47517A9-E811-4134-9FFE-283AC6BA62FB}" presName="aSpace2" presStyleCnt="0"/>
      <dgm:spPr/>
      <dgm:t>
        <a:bodyPr/>
        <a:lstStyle/>
        <a:p>
          <a:endParaRPr lang="en-US"/>
        </a:p>
      </dgm:t>
    </dgm:pt>
    <dgm:pt modelId="{3F4EA4C2-BECD-4C02-A678-C7587A6F3B54}" type="pres">
      <dgm:prSet presAssocID="{EB50DAD8-2709-47C1-8B13-0F692805DE0D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691D8-9379-4352-9518-F0C09705AB20}" type="pres">
      <dgm:prSet presAssocID="{CFEA8E28-6FEF-4B02-A761-FE06BEFA1221}" presName="aSpace" presStyleCnt="0"/>
      <dgm:spPr/>
      <dgm:t>
        <a:bodyPr/>
        <a:lstStyle/>
        <a:p>
          <a:endParaRPr lang="en-US"/>
        </a:p>
      </dgm:t>
    </dgm:pt>
    <dgm:pt modelId="{E6900C5C-25AC-416A-A122-4A8A48C7ACB8}" type="pres">
      <dgm:prSet presAssocID="{9793EA59-C8E5-4DEA-8BC2-D303C884AC39}" presName="compNode" presStyleCnt="0"/>
      <dgm:spPr/>
      <dgm:t>
        <a:bodyPr/>
        <a:lstStyle/>
        <a:p>
          <a:endParaRPr lang="en-US"/>
        </a:p>
      </dgm:t>
    </dgm:pt>
    <dgm:pt modelId="{58EC5222-AC73-429E-90D5-FAC1CA58A097}" type="pres">
      <dgm:prSet presAssocID="{9793EA59-C8E5-4DEA-8BC2-D303C884AC39}" presName="aNode" presStyleLbl="bgShp" presStyleIdx="3" presStyleCnt="4"/>
      <dgm:spPr/>
      <dgm:t>
        <a:bodyPr/>
        <a:lstStyle/>
        <a:p>
          <a:endParaRPr lang="en-US"/>
        </a:p>
      </dgm:t>
    </dgm:pt>
    <dgm:pt modelId="{D5E13B33-348B-4704-AAF7-2081DF87979F}" type="pres">
      <dgm:prSet presAssocID="{9793EA59-C8E5-4DEA-8BC2-D303C884AC39}" presName="textNode" presStyleLbl="bgShp" presStyleIdx="3" presStyleCnt="4"/>
      <dgm:spPr/>
      <dgm:t>
        <a:bodyPr/>
        <a:lstStyle/>
        <a:p>
          <a:endParaRPr lang="en-US"/>
        </a:p>
      </dgm:t>
    </dgm:pt>
    <dgm:pt modelId="{150613DD-6B26-4FBB-AFAF-3C08FF127E67}" type="pres">
      <dgm:prSet presAssocID="{9793EA59-C8E5-4DEA-8BC2-D303C884AC39}" presName="compChildNode" presStyleCnt="0"/>
      <dgm:spPr/>
      <dgm:t>
        <a:bodyPr/>
        <a:lstStyle/>
        <a:p>
          <a:endParaRPr lang="en-US"/>
        </a:p>
      </dgm:t>
    </dgm:pt>
    <dgm:pt modelId="{BD8D8808-046A-418F-9522-8130A97E4312}" type="pres">
      <dgm:prSet presAssocID="{9793EA59-C8E5-4DEA-8BC2-D303C884AC39}" presName="theInnerList" presStyleCnt="0"/>
      <dgm:spPr/>
      <dgm:t>
        <a:bodyPr/>
        <a:lstStyle/>
        <a:p>
          <a:endParaRPr lang="en-US"/>
        </a:p>
      </dgm:t>
    </dgm:pt>
    <dgm:pt modelId="{85197188-0772-451C-933B-87551E38718A}" type="pres">
      <dgm:prSet presAssocID="{5BF21FFB-48A2-41A5-89D3-5A021BFFDC81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D8EAB-461A-4A80-AA98-14DD2422BC91}" type="pres">
      <dgm:prSet presAssocID="{5BF21FFB-48A2-41A5-89D3-5A021BFFDC81}" presName="aSpace2" presStyleCnt="0"/>
      <dgm:spPr/>
      <dgm:t>
        <a:bodyPr/>
        <a:lstStyle/>
        <a:p>
          <a:endParaRPr lang="en-US"/>
        </a:p>
      </dgm:t>
    </dgm:pt>
    <dgm:pt modelId="{69CF853A-AD80-4FF0-A851-2AB4FC22AF09}" type="pres">
      <dgm:prSet presAssocID="{B891B350-65FF-46F2-899A-66AF2AEAA848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BB85D2-29D8-4939-B8CB-752FE16C1851}" srcId="{9793EA59-C8E5-4DEA-8BC2-D303C884AC39}" destId="{B891B350-65FF-46F2-899A-66AF2AEAA848}" srcOrd="1" destOrd="0" parTransId="{8225CEC2-AFC1-41B8-99C7-00392FA61710}" sibTransId="{FADF2B6C-1E37-403A-BF1C-6737D078B866}"/>
    <dgm:cxn modelId="{E2D6B462-6B74-4E2D-87B7-55A4FC40BA6F}" type="presOf" srcId="{1039B31F-C7D2-4B78-AB80-ABE7A0E8A004}" destId="{D791D55E-C315-4152-B806-577EFAFE544E}" srcOrd="0" destOrd="0" presId="urn:microsoft.com/office/officeart/2005/8/layout/lProcess2"/>
    <dgm:cxn modelId="{727B0EE7-38B5-415E-A84D-35D4BA1E7F0F}" type="presOf" srcId="{CFEA8E28-6FEF-4B02-A761-FE06BEFA1221}" destId="{C5965F20-E412-4979-A6F4-6029BFE3D917}" srcOrd="0" destOrd="0" presId="urn:microsoft.com/office/officeart/2005/8/layout/lProcess2"/>
    <dgm:cxn modelId="{E8236427-952A-44B5-9DB1-09EAEB840453}" srcId="{76CAFB34-5AF1-4A86-AAB4-215FEC56CA28}" destId="{1039B31F-C7D2-4B78-AB80-ABE7A0E8A004}" srcOrd="1" destOrd="0" parTransId="{B387D9BD-F1D7-42EA-BD47-FC1B29D13060}" sibTransId="{BD4E28B8-DAC0-4896-B315-13A3293BDAA6}"/>
    <dgm:cxn modelId="{5812A7A8-3061-4A02-B0AC-5E5460A39611}" type="presOf" srcId="{76CAFB34-5AF1-4A86-AAB4-215FEC56CA28}" destId="{09B0DB0A-7FBB-47F5-BCC6-2D4355693AE4}" srcOrd="0" destOrd="0" presId="urn:microsoft.com/office/officeart/2005/8/layout/lProcess2"/>
    <dgm:cxn modelId="{582034F5-800B-4C5A-9B2E-3EBC7A39CF79}" srcId="{E604C0FA-7729-4ECE-90D5-CC5943A1271E}" destId="{A1FA921A-E44F-4562-86DE-030E8854268D}" srcOrd="0" destOrd="0" parTransId="{D038F73A-2B66-44BA-BE74-12C79B26717E}" sibTransId="{0B42850A-2D0D-4989-B992-2AF91C763B05}"/>
    <dgm:cxn modelId="{D66A5992-0EA5-4752-B676-2E1EBC4BD25A}" srcId="{E604C0FA-7729-4ECE-90D5-CC5943A1271E}" destId="{CFEA8E28-6FEF-4B02-A761-FE06BEFA1221}" srcOrd="2" destOrd="0" parTransId="{E7C6356A-7D77-4216-8FDC-5C2A3D17EDF3}" sibTransId="{FC03F82D-6390-453E-8257-9C443E2FF013}"/>
    <dgm:cxn modelId="{B2AEC365-2D8C-4516-828B-5CEB52172393}" type="presOf" srcId="{EEC3E801-33E9-447D-B9D4-66D54E877DC1}" destId="{891C4403-A8BC-4C24-99CB-7B98FBF281B3}" srcOrd="0" destOrd="0" presId="urn:microsoft.com/office/officeart/2005/8/layout/lProcess2"/>
    <dgm:cxn modelId="{BDE61D2C-2372-4DA0-AC60-260E20EC0155}" srcId="{CFEA8E28-6FEF-4B02-A761-FE06BEFA1221}" destId="{EB50DAD8-2709-47C1-8B13-0F692805DE0D}" srcOrd="1" destOrd="0" parTransId="{D91C3F14-D84D-4E48-9DFE-A9C91DD8DC81}" sibTransId="{0A6D8BB0-737C-467C-8283-931B19A64075}"/>
    <dgm:cxn modelId="{4D5B0E0B-7449-4145-B1C5-672F82B270CF}" type="presOf" srcId="{C4F8397A-940C-4815-BC95-7E9F3FCEB3C9}" destId="{70FB7EE4-8844-41F9-8D25-FF0D7E6FDCBE}" srcOrd="0" destOrd="0" presId="urn:microsoft.com/office/officeart/2005/8/layout/lProcess2"/>
    <dgm:cxn modelId="{2C19C8A5-5E30-4AB4-8FBD-A21C57E373C1}" type="presOf" srcId="{CFEA8E28-6FEF-4B02-A761-FE06BEFA1221}" destId="{E24871D7-FF9F-4D28-921C-BB71235A1FD1}" srcOrd="1" destOrd="0" presId="urn:microsoft.com/office/officeart/2005/8/layout/lProcess2"/>
    <dgm:cxn modelId="{FDC7ECFC-C75E-4F53-8A0F-F09FD615C8FE}" type="presOf" srcId="{EB50DAD8-2709-47C1-8B13-0F692805DE0D}" destId="{3F4EA4C2-BECD-4C02-A678-C7587A6F3B54}" srcOrd="0" destOrd="0" presId="urn:microsoft.com/office/officeart/2005/8/layout/lProcess2"/>
    <dgm:cxn modelId="{2506608A-C91B-4C28-9005-AC9613DF5F9C}" type="presOf" srcId="{A1FA921A-E44F-4562-86DE-030E8854268D}" destId="{2E9294A6-21AD-4120-8EF2-0C31028D88BB}" srcOrd="0" destOrd="0" presId="urn:microsoft.com/office/officeart/2005/8/layout/lProcess2"/>
    <dgm:cxn modelId="{E61A5F04-0755-4D1D-AD85-DEF39E9A8559}" type="presOf" srcId="{BE9BCD37-D36E-46CC-A7D2-84C9119E2D8F}" destId="{6CD61E31-949C-40FC-B16B-8B7E81D2F369}" srcOrd="0" destOrd="0" presId="urn:microsoft.com/office/officeart/2005/8/layout/lProcess2"/>
    <dgm:cxn modelId="{6C2A4CFE-9432-4F20-BBDB-BD04CADB5CEF}" type="presOf" srcId="{9793EA59-C8E5-4DEA-8BC2-D303C884AC39}" destId="{D5E13B33-348B-4704-AAF7-2081DF87979F}" srcOrd="1" destOrd="0" presId="urn:microsoft.com/office/officeart/2005/8/layout/lProcess2"/>
    <dgm:cxn modelId="{32C7EB04-61EC-4BA0-BF91-8FA9DF539EBF}" srcId="{A1FA921A-E44F-4562-86DE-030E8854268D}" destId="{C4F8397A-940C-4815-BC95-7E9F3FCEB3C9}" srcOrd="0" destOrd="0" parTransId="{5296E4FB-83D7-4213-AE18-E89CBFEC1B70}" sibTransId="{871E0982-3047-4A79-A717-C7F12E74A3D0}"/>
    <dgm:cxn modelId="{F9B6A33C-98E3-44DE-A73C-BAEED3709B01}" type="presOf" srcId="{E604C0FA-7729-4ECE-90D5-CC5943A1271E}" destId="{35C061C4-0D44-4E7C-A97B-8881B73DB759}" srcOrd="0" destOrd="0" presId="urn:microsoft.com/office/officeart/2005/8/layout/lProcess2"/>
    <dgm:cxn modelId="{6D2B3915-A0B8-45B4-BFD6-951945E814E5}" type="presOf" srcId="{9793EA59-C8E5-4DEA-8BC2-D303C884AC39}" destId="{58EC5222-AC73-429E-90D5-FAC1CA58A097}" srcOrd="0" destOrd="0" presId="urn:microsoft.com/office/officeart/2005/8/layout/lProcess2"/>
    <dgm:cxn modelId="{25FB2069-58C3-4405-B0D4-776A9E2E9786}" type="presOf" srcId="{76CAFB34-5AF1-4A86-AAB4-215FEC56CA28}" destId="{6C18111B-352F-45AA-9D69-BB7C61B3005F}" srcOrd="1" destOrd="0" presId="urn:microsoft.com/office/officeart/2005/8/layout/lProcess2"/>
    <dgm:cxn modelId="{852257D1-29AA-44C7-BC1E-00F413D8548D}" srcId="{E604C0FA-7729-4ECE-90D5-CC5943A1271E}" destId="{9793EA59-C8E5-4DEA-8BC2-D303C884AC39}" srcOrd="3" destOrd="0" parTransId="{58F76D3B-1D2F-4FA6-AE84-3BA6AA9FDE76}" sibTransId="{5BAC1CC6-0E08-4013-BD4D-DD75ED53F3F7}"/>
    <dgm:cxn modelId="{18591CAC-D7AD-43CC-A10E-C9C015BF3657}" type="presOf" srcId="{5BF21FFB-48A2-41A5-89D3-5A021BFFDC81}" destId="{85197188-0772-451C-933B-87551E38718A}" srcOrd="0" destOrd="0" presId="urn:microsoft.com/office/officeart/2005/8/layout/lProcess2"/>
    <dgm:cxn modelId="{B03ABE21-0E12-44B4-8B8C-3B99F63C88ED}" srcId="{E604C0FA-7729-4ECE-90D5-CC5943A1271E}" destId="{76CAFB34-5AF1-4A86-AAB4-215FEC56CA28}" srcOrd="1" destOrd="0" parTransId="{7849BA6D-5395-414F-8610-904025F55469}" sibTransId="{787C2592-6D8E-4BEE-9B68-5ACB382976C4}"/>
    <dgm:cxn modelId="{5E0D799B-FD1B-4A2B-82FE-0123012FF9BC}" type="presOf" srcId="{F47517A9-E811-4134-9FFE-283AC6BA62FB}" destId="{41C8788F-E278-4287-A6A9-0D91327944C4}" srcOrd="0" destOrd="0" presId="urn:microsoft.com/office/officeart/2005/8/layout/lProcess2"/>
    <dgm:cxn modelId="{DE767A29-4E53-41EE-8B04-53DFB03472CD}" srcId="{A1FA921A-E44F-4562-86DE-030E8854268D}" destId="{BE9BCD37-D36E-46CC-A7D2-84C9119E2D8F}" srcOrd="1" destOrd="0" parTransId="{B5B8B4D8-61C7-4B3D-8877-BBBC1BA956CD}" sibTransId="{3D7994DE-BEBA-4161-802A-F47FF4CCBF8E}"/>
    <dgm:cxn modelId="{0D4C6390-0A85-417B-A5F4-8F0F5784AC4F}" srcId="{76CAFB34-5AF1-4A86-AAB4-215FEC56CA28}" destId="{EEC3E801-33E9-447D-B9D4-66D54E877DC1}" srcOrd="0" destOrd="0" parTransId="{89DF6939-3C36-4F47-BEE0-37847E9D10D8}" sibTransId="{9828707E-95B4-4C25-97EA-6DDCA2CC6A8B}"/>
    <dgm:cxn modelId="{639EB723-631E-4BA7-9E4B-26613BD34816}" type="presOf" srcId="{A1FA921A-E44F-4562-86DE-030E8854268D}" destId="{35BA0D3A-5F2F-49DB-9D86-936AD7C50940}" srcOrd="1" destOrd="0" presId="urn:microsoft.com/office/officeart/2005/8/layout/lProcess2"/>
    <dgm:cxn modelId="{55B1AF47-426B-4AED-BD23-3D0AE7FAF503}" srcId="{CFEA8E28-6FEF-4B02-A761-FE06BEFA1221}" destId="{F47517A9-E811-4134-9FFE-283AC6BA62FB}" srcOrd="0" destOrd="0" parTransId="{B2CA712B-7C35-426A-9CBC-616F5E54FA08}" sibTransId="{A4977346-4005-44DB-AB05-1D206B4EEF06}"/>
    <dgm:cxn modelId="{9B909926-81E6-4617-A275-7B58A6A20924}" srcId="{9793EA59-C8E5-4DEA-8BC2-D303C884AC39}" destId="{5BF21FFB-48A2-41A5-89D3-5A021BFFDC81}" srcOrd="0" destOrd="0" parTransId="{7D9D569A-D0E2-46A2-BF6E-E16E4841E644}" sibTransId="{6F125225-6396-44DA-BCF9-8B80DAFB2954}"/>
    <dgm:cxn modelId="{99DC6024-C863-4B99-82FC-68705CBE025F}" type="presOf" srcId="{B891B350-65FF-46F2-899A-66AF2AEAA848}" destId="{69CF853A-AD80-4FF0-A851-2AB4FC22AF09}" srcOrd="0" destOrd="0" presId="urn:microsoft.com/office/officeart/2005/8/layout/lProcess2"/>
    <dgm:cxn modelId="{D1A28C3E-3EE5-4241-B046-546D0E89DA47}" type="presParOf" srcId="{35C061C4-0D44-4E7C-A97B-8881B73DB759}" destId="{1D4544C9-3CC2-4B20-8416-9EEB1F02E424}" srcOrd="0" destOrd="0" presId="urn:microsoft.com/office/officeart/2005/8/layout/lProcess2"/>
    <dgm:cxn modelId="{C3A2A74B-92D6-4232-83A9-5AB8BDFF6FE4}" type="presParOf" srcId="{1D4544C9-3CC2-4B20-8416-9EEB1F02E424}" destId="{2E9294A6-21AD-4120-8EF2-0C31028D88BB}" srcOrd="0" destOrd="0" presId="urn:microsoft.com/office/officeart/2005/8/layout/lProcess2"/>
    <dgm:cxn modelId="{D59895C5-17C1-41F9-B6DC-B288F3B9D2F4}" type="presParOf" srcId="{1D4544C9-3CC2-4B20-8416-9EEB1F02E424}" destId="{35BA0D3A-5F2F-49DB-9D86-936AD7C50940}" srcOrd="1" destOrd="0" presId="urn:microsoft.com/office/officeart/2005/8/layout/lProcess2"/>
    <dgm:cxn modelId="{FFF2E9D4-05D2-4FBB-A447-A0F4A7C15741}" type="presParOf" srcId="{1D4544C9-3CC2-4B20-8416-9EEB1F02E424}" destId="{2119A180-7DBB-4955-BD9C-956B90564504}" srcOrd="2" destOrd="0" presId="urn:microsoft.com/office/officeart/2005/8/layout/lProcess2"/>
    <dgm:cxn modelId="{7C371EF2-4A88-478A-A02E-B56806650FF6}" type="presParOf" srcId="{2119A180-7DBB-4955-BD9C-956B90564504}" destId="{D52A8BD7-0B8B-4BD8-84D6-6039A294D4D4}" srcOrd="0" destOrd="0" presId="urn:microsoft.com/office/officeart/2005/8/layout/lProcess2"/>
    <dgm:cxn modelId="{85D2FDC4-12D7-437F-8830-E70A6B918CB0}" type="presParOf" srcId="{D52A8BD7-0B8B-4BD8-84D6-6039A294D4D4}" destId="{70FB7EE4-8844-41F9-8D25-FF0D7E6FDCBE}" srcOrd="0" destOrd="0" presId="urn:microsoft.com/office/officeart/2005/8/layout/lProcess2"/>
    <dgm:cxn modelId="{0F5B151A-A1F3-460A-8BB9-0D9A747E0EA7}" type="presParOf" srcId="{D52A8BD7-0B8B-4BD8-84D6-6039A294D4D4}" destId="{C6EB7810-2F20-4F10-9960-CF52D542AFF3}" srcOrd="1" destOrd="0" presId="urn:microsoft.com/office/officeart/2005/8/layout/lProcess2"/>
    <dgm:cxn modelId="{5E61E96A-D085-49E8-A4E0-940B7931FC53}" type="presParOf" srcId="{D52A8BD7-0B8B-4BD8-84D6-6039A294D4D4}" destId="{6CD61E31-949C-40FC-B16B-8B7E81D2F369}" srcOrd="2" destOrd="0" presId="urn:microsoft.com/office/officeart/2005/8/layout/lProcess2"/>
    <dgm:cxn modelId="{9AE2E835-17EF-429D-9850-38EFAB9D5876}" type="presParOf" srcId="{35C061C4-0D44-4E7C-A97B-8881B73DB759}" destId="{C6060AD9-7528-414C-8892-5C827876A781}" srcOrd="1" destOrd="0" presId="urn:microsoft.com/office/officeart/2005/8/layout/lProcess2"/>
    <dgm:cxn modelId="{770F2A59-AF08-424E-9FB7-3D6C48D3C9B4}" type="presParOf" srcId="{35C061C4-0D44-4E7C-A97B-8881B73DB759}" destId="{6FB39F7C-2B6B-4128-8355-73FBF8DC7696}" srcOrd="2" destOrd="0" presId="urn:microsoft.com/office/officeart/2005/8/layout/lProcess2"/>
    <dgm:cxn modelId="{67F4A2C7-6459-4372-B537-4B893B7EADEC}" type="presParOf" srcId="{6FB39F7C-2B6B-4128-8355-73FBF8DC7696}" destId="{09B0DB0A-7FBB-47F5-BCC6-2D4355693AE4}" srcOrd="0" destOrd="0" presId="urn:microsoft.com/office/officeart/2005/8/layout/lProcess2"/>
    <dgm:cxn modelId="{84367210-94B0-4FF0-B463-6793D666BE85}" type="presParOf" srcId="{6FB39F7C-2B6B-4128-8355-73FBF8DC7696}" destId="{6C18111B-352F-45AA-9D69-BB7C61B3005F}" srcOrd="1" destOrd="0" presId="urn:microsoft.com/office/officeart/2005/8/layout/lProcess2"/>
    <dgm:cxn modelId="{25F07E34-22A6-4330-A4F4-A6E311DBBE4E}" type="presParOf" srcId="{6FB39F7C-2B6B-4128-8355-73FBF8DC7696}" destId="{1B666BE0-62F9-44AF-92DB-6819971F6055}" srcOrd="2" destOrd="0" presId="urn:microsoft.com/office/officeart/2005/8/layout/lProcess2"/>
    <dgm:cxn modelId="{D6CDB440-0974-4AD5-9F4E-6463D45998E4}" type="presParOf" srcId="{1B666BE0-62F9-44AF-92DB-6819971F6055}" destId="{E93CD27F-D505-4591-BE3D-BFBB7CB93BC9}" srcOrd="0" destOrd="0" presId="urn:microsoft.com/office/officeart/2005/8/layout/lProcess2"/>
    <dgm:cxn modelId="{B415BA60-B744-496F-8625-462F07F091F2}" type="presParOf" srcId="{E93CD27F-D505-4591-BE3D-BFBB7CB93BC9}" destId="{891C4403-A8BC-4C24-99CB-7B98FBF281B3}" srcOrd="0" destOrd="0" presId="urn:microsoft.com/office/officeart/2005/8/layout/lProcess2"/>
    <dgm:cxn modelId="{FE30889D-80E3-47D9-895E-E6021FED2B2A}" type="presParOf" srcId="{E93CD27F-D505-4591-BE3D-BFBB7CB93BC9}" destId="{A4BDD5D8-FC3C-4173-BDA3-E61A90C6B70C}" srcOrd="1" destOrd="0" presId="urn:microsoft.com/office/officeart/2005/8/layout/lProcess2"/>
    <dgm:cxn modelId="{42D12196-FC83-4A2D-98DB-CE3C0662211D}" type="presParOf" srcId="{E93CD27F-D505-4591-BE3D-BFBB7CB93BC9}" destId="{D791D55E-C315-4152-B806-577EFAFE544E}" srcOrd="2" destOrd="0" presId="urn:microsoft.com/office/officeart/2005/8/layout/lProcess2"/>
    <dgm:cxn modelId="{2F22E6FD-37B9-47A5-9295-6E1950D82DF3}" type="presParOf" srcId="{35C061C4-0D44-4E7C-A97B-8881B73DB759}" destId="{7A0CEF33-FFEA-47CF-988C-85AF1597338F}" srcOrd="3" destOrd="0" presId="urn:microsoft.com/office/officeart/2005/8/layout/lProcess2"/>
    <dgm:cxn modelId="{19177D50-BB18-4743-9493-94AB82C141CD}" type="presParOf" srcId="{35C061C4-0D44-4E7C-A97B-8881B73DB759}" destId="{AEB73C3F-2062-4550-BDE9-44BA58287065}" srcOrd="4" destOrd="0" presId="urn:microsoft.com/office/officeart/2005/8/layout/lProcess2"/>
    <dgm:cxn modelId="{E45F36FA-E19F-4045-88F4-20AB3291586F}" type="presParOf" srcId="{AEB73C3F-2062-4550-BDE9-44BA58287065}" destId="{C5965F20-E412-4979-A6F4-6029BFE3D917}" srcOrd="0" destOrd="0" presId="urn:microsoft.com/office/officeart/2005/8/layout/lProcess2"/>
    <dgm:cxn modelId="{1D17A503-AB60-4398-9DA6-3010A0C63E0D}" type="presParOf" srcId="{AEB73C3F-2062-4550-BDE9-44BA58287065}" destId="{E24871D7-FF9F-4D28-921C-BB71235A1FD1}" srcOrd="1" destOrd="0" presId="urn:microsoft.com/office/officeart/2005/8/layout/lProcess2"/>
    <dgm:cxn modelId="{CC8C22AF-C251-4EB0-8778-2D1EF08F2C38}" type="presParOf" srcId="{AEB73C3F-2062-4550-BDE9-44BA58287065}" destId="{34A698DF-A864-44C3-861D-00CB37C1B6E9}" srcOrd="2" destOrd="0" presId="urn:microsoft.com/office/officeart/2005/8/layout/lProcess2"/>
    <dgm:cxn modelId="{3A9E5E3D-E612-465E-8E23-14B43A27FE15}" type="presParOf" srcId="{34A698DF-A864-44C3-861D-00CB37C1B6E9}" destId="{CEC1CB15-D5CD-4A5F-9B32-B47F74059C9A}" srcOrd="0" destOrd="0" presId="urn:microsoft.com/office/officeart/2005/8/layout/lProcess2"/>
    <dgm:cxn modelId="{DBF3428C-794F-48D4-9554-E18FE5F2206F}" type="presParOf" srcId="{CEC1CB15-D5CD-4A5F-9B32-B47F74059C9A}" destId="{41C8788F-E278-4287-A6A9-0D91327944C4}" srcOrd="0" destOrd="0" presId="urn:microsoft.com/office/officeart/2005/8/layout/lProcess2"/>
    <dgm:cxn modelId="{E29B7018-F57C-4DB0-ADCE-421BDDFA4A1D}" type="presParOf" srcId="{CEC1CB15-D5CD-4A5F-9B32-B47F74059C9A}" destId="{528AC2B9-665A-422F-B83E-4A7D78187AA6}" srcOrd="1" destOrd="0" presId="urn:microsoft.com/office/officeart/2005/8/layout/lProcess2"/>
    <dgm:cxn modelId="{49DDF22F-151B-4CF9-8471-15B59F5E6F2C}" type="presParOf" srcId="{CEC1CB15-D5CD-4A5F-9B32-B47F74059C9A}" destId="{3F4EA4C2-BECD-4C02-A678-C7587A6F3B54}" srcOrd="2" destOrd="0" presId="urn:microsoft.com/office/officeart/2005/8/layout/lProcess2"/>
    <dgm:cxn modelId="{B1DFBDD4-4917-4C80-9523-628105694D30}" type="presParOf" srcId="{35C061C4-0D44-4E7C-A97B-8881B73DB759}" destId="{43D691D8-9379-4352-9518-F0C09705AB20}" srcOrd="5" destOrd="0" presId="urn:microsoft.com/office/officeart/2005/8/layout/lProcess2"/>
    <dgm:cxn modelId="{486D915E-7A66-4606-B8B1-BEF4BF98993B}" type="presParOf" srcId="{35C061C4-0D44-4E7C-A97B-8881B73DB759}" destId="{E6900C5C-25AC-416A-A122-4A8A48C7ACB8}" srcOrd="6" destOrd="0" presId="urn:microsoft.com/office/officeart/2005/8/layout/lProcess2"/>
    <dgm:cxn modelId="{5B954A07-3A37-452B-9A87-6781045147C9}" type="presParOf" srcId="{E6900C5C-25AC-416A-A122-4A8A48C7ACB8}" destId="{58EC5222-AC73-429E-90D5-FAC1CA58A097}" srcOrd="0" destOrd="0" presId="urn:microsoft.com/office/officeart/2005/8/layout/lProcess2"/>
    <dgm:cxn modelId="{F480B476-3132-4858-9591-28D050C2B3A9}" type="presParOf" srcId="{E6900C5C-25AC-416A-A122-4A8A48C7ACB8}" destId="{D5E13B33-348B-4704-AAF7-2081DF87979F}" srcOrd="1" destOrd="0" presId="urn:microsoft.com/office/officeart/2005/8/layout/lProcess2"/>
    <dgm:cxn modelId="{D8D77F46-B6AA-4225-ADD1-EFF42E99A858}" type="presParOf" srcId="{E6900C5C-25AC-416A-A122-4A8A48C7ACB8}" destId="{150613DD-6B26-4FBB-AFAF-3C08FF127E67}" srcOrd="2" destOrd="0" presId="urn:microsoft.com/office/officeart/2005/8/layout/lProcess2"/>
    <dgm:cxn modelId="{4978C822-3D8D-40FE-A3E1-7C77B955767B}" type="presParOf" srcId="{150613DD-6B26-4FBB-AFAF-3C08FF127E67}" destId="{BD8D8808-046A-418F-9522-8130A97E4312}" srcOrd="0" destOrd="0" presId="urn:microsoft.com/office/officeart/2005/8/layout/lProcess2"/>
    <dgm:cxn modelId="{C4566110-24DD-4C53-9D73-07F360F32920}" type="presParOf" srcId="{BD8D8808-046A-418F-9522-8130A97E4312}" destId="{85197188-0772-451C-933B-87551E38718A}" srcOrd="0" destOrd="0" presId="urn:microsoft.com/office/officeart/2005/8/layout/lProcess2"/>
    <dgm:cxn modelId="{2576D722-CDDB-4BE8-BCD1-3C16A30D3707}" type="presParOf" srcId="{BD8D8808-046A-418F-9522-8130A97E4312}" destId="{3D8D8EAB-461A-4A80-AA98-14DD2422BC91}" srcOrd="1" destOrd="0" presId="urn:microsoft.com/office/officeart/2005/8/layout/lProcess2"/>
    <dgm:cxn modelId="{B6F159AE-C89B-405D-9ABC-F147350E0E69}" type="presParOf" srcId="{BD8D8808-046A-418F-9522-8130A97E4312}" destId="{69CF853A-AD80-4FF0-A851-2AB4FC22AF0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 (tourism)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r>
            <a:rPr lang="en-US" dirty="0" smtClean="0">
              <a:latin typeface="Franklin Gothic Medium Cond" panose="020B0606030402020204" pitchFamily="34" charset="0"/>
            </a:rPr>
            <a:t> (</a:t>
          </a:r>
          <a:r>
            <a:rPr lang="en-US" dirty="0" err="1" smtClean="0">
              <a:latin typeface="Franklin Gothic Medium Cond" panose="020B0606030402020204" pitchFamily="34" charset="0"/>
            </a:rPr>
            <a:t>MoUD</a:t>
          </a:r>
          <a:r>
            <a:rPr lang="en-US" dirty="0" smtClean="0">
              <a:latin typeface="Franklin Gothic Medium Cond" panose="020B0606030402020204" pitchFamily="34" charset="0"/>
            </a:rPr>
            <a:t>)-2015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8B9C99A1-4FDE-4A9C-ACBA-04C592B03ED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Heritage City Development and Augmentation </a:t>
          </a:r>
          <a:r>
            <a:rPr lang="en-US" u="sng" dirty="0" smtClean="0">
              <a:latin typeface="Franklin Gothic Medium Cond" panose="020B0606030402020204" pitchFamily="34" charset="0"/>
            </a:rPr>
            <a:t>Yojana</a:t>
          </a:r>
          <a:endParaRPr lang="en-US" u="sng" dirty="0">
            <a:latin typeface="Franklin Gothic Medium Cond" panose="020B0606030402020204" pitchFamily="34" charset="0"/>
          </a:endParaRPr>
        </a:p>
      </dgm:t>
    </dgm:pt>
    <dgm:pt modelId="{8FE0798E-B8E0-44B8-8653-20219EEFDFC3}" type="parTrans" cxnId="{0E1575BD-1FFE-4B83-8C30-D494A167CB7B}">
      <dgm:prSet/>
      <dgm:spPr/>
      <dgm:t>
        <a:bodyPr/>
        <a:lstStyle/>
        <a:p>
          <a:endParaRPr lang="en-US"/>
        </a:p>
      </dgm:t>
    </dgm:pt>
    <dgm:pt modelId="{B12CAAE4-0AC9-45BE-96BC-2582F35BD6A1}" type="sibTrans" cxnId="{0E1575BD-1FFE-4B83-8C30-D494A167CB7B}">
      <dgm:prSet/>
      <dgm:spPr/>
      <dgm:t>
        <a:bodyPr/>
        <a:lstStyle/>
        <a:p>
          <a:endParaRPr lang="en-US"/>
        </a:p>
      </dgm:t>
    </dgm:pt>
    <dgm:pt modelId="{82ADAFB6-AD6F-4310-8620-DB5B5507562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 Development Min.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DA9E542-C3C7-4714-A4EE-C5CCBE27EE2B}" type="parTrans" cxnId="{E9AE7309-C37D-4728-96DE-0881EFFA2E28}">
      <dgm:prSet/>
      <dgm:spPr/>
      <dgm:t>
        <a:bodyPr/>
        <a:lstStyle/>
        <a:p>
          <a:endParaRPr lang="en-US"/>
        </a:p>
      </dgm:t>
    </dgm:pt>
    <dgm:pt modelId="{B0E1EA17-DDB9-4D91-8D10-B70D7D4F0E19}" type="sibTrans" cxnId="{E9AE7309-C37D-4728-96DE-0881EFFA2E28}">
      <dgm:prSet/>
      <dgm:spPr/>
      <dgm:t>
        <a:bodyPr/>
        <a:lstStyle/>
        <a:p>
          <a:endParaRPr lang="en-US"/>
        </a:p>
      </dgm:t>
    </dgm:pt>
    <dgm:pt modelId="{DDFAB5AC-2228-410E-ACBE-4D784D32EFE4}">
      <dgm:prSet phldrT="[Text]"/>
      <dgm:spPr/>
      <dgm:t>
        <a:bodyPr/>
        <a:lstStyle/>
        <a:p>
          <a:r>
            <a:rPr lang="" dirty="0" smtClean="0">
              <a:latin typeface="Franklin Gothic Medium Cond" panose="020B0606030402020204" pitchFamily="34" charset="0"/>
            </a:rPr>
            <a:t>Pilgrimage Rejuvenation and Spirituality Augmentation Drive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557CB0D-E9A6-4A42-9F8F-0B850F05DB06}" type="parTrans" cxnId="{704AA8F4-9FC3-4982-8C2E-8885BDA62668}">
      <dgm:prSet/>
      <dgm:spPr/>
      <dgm:t>
        <a:bodyPr/>
        <a:lstStyle/>
        <a:p>
          <a:endParaRPr lang="en-US"/>
        </a:p>
      </dgm:t>
    </dgm:pt>
    <dgm:pt modelId="{F2DEC35B-2628-42CA-8FB9-5BE505647A85}" type="sibTrans" cxnId="{704AA8F4-9FC3-4982-8C2E-8885BDA62668}">
      <dgm:prSet/>
      <dgm:spPr/>
      <dgm:t>
        <a:bodyPr/>
        <a:lstStyle/>
        <a:p>
          <a:endParaRPr lang="en-US"/>
        </a:p>
      </dgm:t>
    </dgm:pt>
    <dgm:pt modelId="{3C868805-ABB5-4FA6-9EF2-A4981DA19A1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Tourism Min.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6AF55C1-D776-46F4-84AC-0EC9BF1CBB28}" type="parTrans" cxnId="{A9EF0FC4-BECB-4374-8CF0-FC63F223A4C4}">
      <dgm:prSet/>
      <dgm:spPr/>
      <dgm:t>
        <a:bodyPr/>
        <a:lstStyle/>
        <a:p>
          <a:endParaRPr lang="en-US"/>
        </a:p>
      </dgm:t>
    </dgm:pt>
    <dgm:pt modelId="{065D12CC-EE05-4455-97EE-0565AA5D5D3B}" type="sibTrans" cxnId="{A9EF0FC4-BECB-4374-8CF0-FC63F223A4C4}">
      <dgm:prSet/>
      <dgm:spPr/>
      <dgm:t>
        <a:bodyPr/>
        <a:lstStyle/>
        <a:p>
          <a:endParaRPr lang="en-US"/>
        </a:p>
      </dgm:t>
    </dgm:pt>
    <dgm:pt modelId="{391F1DE8-D053-47BE-92D2-49F8E7BF41F8}">
      <dgm:prSet phldrT="[Text]"/>
      <dgm:spPr/>
      <dgm:t>
        <a:bodyPr/>
        <a:lstStyle/>
        <a:p>
          <a:r>
            <a:rPr lang="en-US" u="sng" dirty="0" smtClean="0">
              <a:latin typeface="Franklin Gothic Medium Cond" panose="020B0606030402020204" pitchFamily="34" charset="0"/>
            </a:rPr>
            <a:t>100% CSS</a:t>
          </a:r>
          <a:endParaRPr lang="en-US" u="sng" dirty="0">
            <a:latin typeface="Franklin Gothic Medium Cond" panose="020B0606030402020204" pitchFamily="34" charset="0"/>
          </a:endParaRPr>
        </a:p>
      </dgm:t>
    </dgm:pt>
    <dgm:pt modelId="{63C66B3F-D52B-4BA2-8440-2B0352A55067}" type="parTrans" cxnId="{51D27604-7436-4961-8B0F-BDA8E5B495B2}">
      <dgm:prSet/>
      <dgm:spPr/>
      <dgm:t>
        <a:bodyPr/>
        <a:lstStyle/>
        <a:p>
          <a:endParaRPr lang="en-US"/>
        </a:p>
      </dgm:t>
    </dgm:pt>
    <dgm:pt modelId="{3D426F40-24C5-4C5C-B8BE-F4B5B3563A43}" type="sibTrans" cxnId="{51D27604-7436-4961-8B0F-BDA8E5B495B2}">
      <dgm:prSet/>
      <dgm:spPr/>
      <dgm:t>
        <a:bodyPr/>
        <a:lstStyle/>
        <a:p>
          <a:endParaRPr lang="en-US"/>
        </a:p>
      </dgm:t>
    </dgm:pt>
    <dgm:pt modelId="{D3571D6C-575F-4EDF-B517-6B017D8FC690}">
      <dgm:prSet phldrT="[Text]"/>
      <dgm:spPr/>
      <dgm:t>
        <a:bodyPr/>
        <a:lstStyle/>
        <a:p>
          <a:r>
            <a:rPr lang="en-US" u="sng" dirty="0" smtClean="0">
              <a:latin typeface="Franklin Gothic Medium Cond" panose="020B0606030402020204" pitchFamily="34" charset="0"/>
            </a:rPr>
            <a:t>100% CSS</a:t>
          </a:r>
          <a:endParaRPr lang="en-US" u="sng" dirty="0">
            <a:latin typeface="Franklin Gothic Medium Cond" panose="020B0606030402020204" pitchFamily="34" charset="0"/>
          </a:endParaRPr>
        </a:p>
      </dgm:t>
    </dgm:pt>
    <dgm:pt modelId="{08942439-7DF6-46D4-8A02-CB9BA4012D87}" type="parTrans" cxnId="{EE7D3708-4008-4EBB-9418-A4A55B35C0EE}">
      <dgm:prSet/>
      <dgm:spPr/>
      <dgm:t>
        <a:bodyPr/>
        <a:lstStyle/>
        <a:p>
          <a:endParaRPr lang="en-US"/>
        </a:p>
      </dgm:t>
    </dgm:pt>
    <dgm:pt modelId="{D424B613-7F48-4FE8-97AD-8215437F6A16}" type="sibTrans" cxnId="{EE7D3708-4008-4EBB-9418-A4A55B35C0EE}">
      <dgm:prSet/>
      <dgm:spPr/>
      <dgm:t>
        <a:bodyPr/>
        <a:lstStyle/>
        <a:p>
          <a:endParaRPr lang="en-US"/>
        </a:p>
      </dgm:t>
    </dgm:pt>
    <dgm:pt modelId="{B4E74406-A741-430E-A62A-7FF102CAB532}">
      <dgm:prSet phldrT="[Text]"/>
      <dgm:spPr/>
      <dgm:t>
        <a:bodyPr/>
        <a:lstStyle/>
        <a:p>
          <a:r>
            <a:rPr lang="en-US" u="sng" dirty="0" smtClean="0">
              <a:latin typeface="Franklin Gothic Medium Cond" panose="020B0606030402020204" pitchFamily="34" charset="0"/>
            </a:rPr>
            <a:t>100  cr. In budget 2017</a:t>
          </a:r>
          <a:endParaRPr lang="en-US" u="sng" dirty="0">
            <a:latin typeface="Franklin Gothic Medium Cond" panose="020B0606030402020204" pitchFamily="34" charset="0"/>
          </a:endParaRPr>
        </a:p>
      </dgm:t>
    </dgm:pt>
    <dgm:pt modelId="{7E0BA5ED-5A0C-41E2-AAEB-05CA0AB95232}" type="parTrans" cxnId="{EB008EDB-1470-4B08-B1D7-E2C776EC7003}">
      <dgm:prSet/>
      <dgm:spPr/>
      <dgm:t>
        <a:bodyPr/>
        <a:lstStyle/>
        <a:p>
          <a:endParaRPr lang="en-US"/>
        </a:p>
      </dgm:t>
    </dgm:pt>
    <dgm:pt modelId="{CEA22F46-1FC2-490D-B7CB-11EAFEB045FD}" type="sibTrans" cxnId="{EB008EDB-1470-4B08-B1D7-E2C776EC7003}">
      <dgm:prSet/>
      <dgm:spPr/>
      <dgm:t>
        <a:bodyPr/>
        <a:lstStyle/>
        <a:p>
          <a:endParaRPr lang="en-US"/>
        </a:p>
      </dgm:t>
    </dgm:pt>
    <dgm:pt modelId="{9AA12E74-68E6-493D-AAA8-DA8B75618FCB}">
      <dgm:prSet phldrT="[Text]"/>
      <dgm:spPr/>
      <dgm:t>
        <a:bodyPr/>
        <a:lstStyle/>
        <a:p>
          <a:r>
            <a:rPr lang="en-US" u="sng" dirty="0" smtClean="0">
              <a:latin typeface="Franklin Gothic Medium Cond" panose="020B0606030402020204" pitchFamily="34" charset="0"/>
            </a:rPr>
            <a:t>150 cr. In budget 2017</a:t>
          </a:r>
          <a:endParaRPr lang="en-US" u="sng" dirty="0">
            <a:latin typeface="Franklin Gothic Medium Cond" panose="020B0606030402020204" pitchFamily="34" charset="0"/>
          </a:endParaRPr>
        </a:p>
      </dgm:t>
    </dgm:pt>
    <dgm:pt modelId="{41834717-BF4A-4EC5-A9B0-CF1B8092EC11}" type="parTrans" cxnId="{668572AB-61DA-4043-88F9-D79A37D3842B}">
      <dgm:prSet/>
      <dgm:spPr/>
      <dgm:t>
        <a:bodyPr/>
        <a:lstStyle/>
        <a:p>
          <a:endParaRPr lang="en-US"/>
        </a:p>
      </dgm:t>
    </dgm:pt>
    <dgm:pt modelId="{8BC790CC-3BED-4C1C-B466-665701654D65}" type="sibTrans" cxnId="{668572AB-61DA-4043-88F9-D79A37D3842B}">
      <dgm:prSet/>
      <dgm:spPr/>
      <dgm:t>
        <a:bodyPr/>
        <a:lstStyle/>
        <a:p>
          <a:endParaRPr lang="en-US"/>
        </a:p>
      </dgm:t>
    </dgm:pt>
    <dgm:pt modelId="{DBBAADE7-3230-43CA-B601-37ACFB91B9E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3 years (2015-ending @ March 2017? survey)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4094CB9-A276-4E92-9993-17C43BC3F45C}" type="parTrans" cxnId="{B7B4BD7C-4E4A-4A14-B0C3-008A27FDB084}">
      <dgm:prSet/>
      <dgm:spPr/>
      <dgm:t>
        <a:bodyPr/>
        <a:lstStyle/>
        <a:p>
          <a:endParaRPr lang="en-US"/>
        </a:p>
      </dgm:t>
    </dgm:pt>
    <dgm:pt modelId="{A285A817-CE7F-49BC-A7A1-2E7ACE62B403}" type="sibTrans" cxnId="{B7B4BD7C-4E4A-4A14-B0C3-008A27FDB084}">
      <dgm:prSet/>
      <dgm:spPr/>
      <dgm:t>
        <a:bodyPr/>
        <a:lstStyle/>
        <a:p>
          <a:endParaRPr lang="en-US"/>
        </a:p>
      </dgm:t>
    </dgm:pt>
    <dgm:pt modelId="{193F5B35-90FF-4D0B-876D-FA675343B3F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Five years (2015-20)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8B1A6CC-18F6-4F91-94F5-B766B0AEF033}" type="parTrans" cxnId="{368D5FD2-1824-49BB-ABAD-1EBF005C7D6D}">
      <dgm:prSet/>
      <dgm:spPr/>
      <dgm:t>
        <a:bodyPr/>
        <a:lstStyle/>
        <a:p>
          <a:endParaRPr lang="en-US"/>
        </a:p>
      </dgm:t>
    </dgm:pt>
    <dgm:pt modelId="{B982696C-CF37-4872-8886-613DB1249825}" type="sibTrans" cxnId="{368D5FD2-1824-49BB-ABAD-1EBF005C7D6D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69B2D09E-258C-47FB-A142-F5A1B157E0DC}" type="presOf" srcId="{391F1DE8-D053-47BE-92D2-49F8E7BF41F8}" destId="{C0118579-178F-4BDC-9C11-D326FBB0409B}" srcOrd="0" destOrd="2" presId="urn:microsoft.com/office/officeart/2005/8/layout/hList1"/>
    <dgm:cxn modelId="{668572AB-61DA-4043-88F9-D79A37D3842B}" srcId="{097A4C94-4D42-4A56-91D9-4B5B9E8D1896}" destId="{9AA12E74-68E6-493D-AAA8-DA8B75618FCB}" srcOrd="3" destOrd="0" parTransId="{41834717-BF4A-4EC5-A9B0-CF1B8092EC11}" sibTransId="{8BC790CC-3BED-4C1C-B466-665701654D65}"/>
    <dgm:cxn modelId="{51D27604-7436-4961-8B0F-BDA8E5B495B2}" srcId="{68476810-4E5C-464D-B525-EB2E04E8E55D}" destId="{391F1DE8-D053-47BE-92D2-49F8E7BF41F8}" srcOrd="2" destOrd="0" parTransId="{63C66B3F-D52B-4BA2-8440-2B0352A55067}" sibTransId="{3D426F40-24C5-4C5C-B8BE-F4B5B3563A43}"/>
    <dgm:cxn modelId="{2D15235C-7280-40FF-A364-3B31A098646D}" type="presOf" srcId="{C6E057AD-784D-4660-96FE-0E8EF5FECF78}" destId="{6B680C85-02BC-4919-9347-89EA82098A3F}" srcOrd="0" destOrd="0" presId="urn:microsoft.com/office/officeart/2005/8/layout/hList1"/>
    <dgm:cxn modelId="{4AEFC423-0927-4C8A-81D0-0896C89791EB}" type="presOf" srcId="{193F5B35-90FF-4D0B-876D-FA675343B3FC}" destId="{C0118579-178F-4BDC-9C11-D326FBB0409B}" srcOrd="0" destOrd="4" presId="urn:microsoft.com/office/officeart/2005/8/layout/hList1"/>
    <dgm:cxn modelId="{0E1575BD-1FFE-4B83-8C30-D494A167CB7B}" srcId="{097A4C94-4D42-4A56-91D9-4B5B9E8D1896}" destId="{8B9C99A1-4FDE-4A9C-ACBA-04C592B03ED7}" srcOrd="0" destOrd="0" parTransId="{8FE0798E-B8E0-44B8-8653-20219EEFDFC3}" sibTransId="{B12CAAE4-0AC9-45BE-96BC-2582F35BD6A1}"/>
    <dgm:cxn modelId="{9B8C4971-39D6-4389-8EEB-2EE8DF255D65}" type="presOf" srcId="{097A4C94-4D42-4A56-91D9-4B5B9E8D1896}" destId="{7B7EB80B-71A9-4F4D-BF6E-EFF58CE1BC87}" srcOrd="0" destOrd="0" presId="urn:microsoft.com/office/officeart/2005/8/layout/hList1"/>
    <dgm:cxn modelId="{6D1066AD-F920-4468-85B7-20E0A76C2ED4}" type="presOf" srcId="{B4E74406-A741-430E-A62A-7FF102CAB532}" destId="{C0118579-178F-4BDC-9C11-D326FBB0409B}" srcOrd="0" destOrd="3" presId="urn:microsoft.com/office/officeart/2005/8/layout/hList1"/>
    <dgm:cxn modelId="{124B521F-C5B1-4FD0-BA05-2ACB8E9BC5E2}" type="presOf" srcId="{9AA12E74-68E6-493D-AAA8-DA8B75618FCB}" destId="{A24315E4-9E7D-4BF5-84B7-08D22D634695}" srcOrd="0" destOrd="3" presId="urn:microsoft.com/office/officeart/2005/8/layout/hList1"/>
    <dgm:cxn modelId="{5D798CDB-0150-41C1-9A6F-8021956B0800}" type="presOf" srcId="{DBBAADE7-3230-43CA-B601-37ACFB91B9ED}" destId="{A24315E4-9E7D-4BF5-84B7-08D22D634695}" srcOrd="0" destOrd="4" presId="urn:microsoft.com/office/officeart/2005/8/layout/hList1"/>
    <dgm:cxn modelId="{368D5FD2-1824-49BB-ABAD-1EBF005C7D6D}" srcId="{68476810-4E5C-464D-B525-EB2E04E8E55D}" destId="{193F5B35-90FF-4D0B-876D-FA675343B3FC}" srcOrd="4" destOrd="0" parTransId="{E8B1A6CC-18F6-4F91-94F5-B766B0AEF033}" sibTransId="{B982696C-CF37-4872-8886-613DB1249825}"/>
    <dgm:cxn modelId="{D2F7352F-1AB7-42A7-AEF9-FB2B88283464}" type="presOf" srcId="{3C868805-ABB5-4FA6-9EF2-A4981DA19A17}" destId="{C0118579-178F-4BDC-9C11-D326FBB0409B}" srcOrd="0" destOrd="1" presId="urn:microsoft.com/office/officeart/2005/8/layout/hList1"/>
    <dgm:cxn modelId="{4106C8BF-9CE4-4EA2-A4BD-8B59D8408DE6}" type="presOf" srcId="{8B9C99A1-4FDE-4A9C-ACBA-04C592B03ED7}" destId="{A24315E4-9E7D-4BF5-84B7-08D22D634695}" srcOrd="0" destOrd="0" presId="urn:microsoft.com/office/officeart/2005/8/layout/hList1"/>
    <dgm:cxn modelId="{4B4C4A7E-ECA9-432F-83B3-3D74BD02F3A5}" type="presOf" srcId="{68476810-4E5C-464D-B525-EB2E04E8E55D}" destId="{6ED549A7-22CB-4B8C-BA95-86F97C28099E}" srcOrd="0" destOrd="0" presId="urn:microsoft.com/office/officeart/2005/8/layout/hList1"/>
    <dgm:cxn modelId="{A9EF0FC4-BECB-4374-8CF0-FC63F223A4C4}" srcId="{68476810-4E5C-464D-B525-EB2E04E8E55D}" destId="{3C868805-ABB5-4FA6-9EF2-A4981DA19A17}" srcOrd="1" destOrd="0" parTransId="{56AF55C1-D776-46F4-84AC-0EC9BF1CBB28}" sibTransId="{065D12CC-EE05-4455-97EE-0565AA5D5D3B}"/>
    <dgm:cxn modelId="{E9AE7309-C37D-4728-96DE-0881EFFA2E28}" srcId="{097A4C94-4D42-4A56-91D9-4B5B9E8D1896}" destId="{82ADAFB6-AD6F-4310-8620-DB5B55075626}" srcOrd="1" destOrd="0" parTransId="{ADA9E542-C3C7-4714-A4EE-C5CCBE27EE2B}" sibTransId="{B0E1EA17-DDB9-4D91-8D10-B70D7D4F0E19}"/>
    <dgm:cxn modelId="{EB008EDB-1470-4B08-B1D7-E2C776EC7003}" srcId="{68476810-4E5C-464D-B525-EB2E04E8E55D}" destId="{B4E74406-A741-430E-A62A-7FF102CAB532}" srcOrd="3" destOrd="0" parTransId="{7E0BA5ED-5A0C-41E2-AAEB-05CA0AB95232}" sibTransId="{CEA22F46-1FC2-490D-B7CB-11EAFEB045FD}"/>
    <dgm:cxn modelId="{B7B4BD7C-4E4A-4A14-B0C3-008A27FDB084}" srcId="{097A4C94-4D42-4A56-91D9-4B5B9E8D1896}" destId="{DBBAADE7-3230-43CA-B601-37ACFB91B9ED}" srcOrd="4" destOrd="0" parTransId="{64094CB9-A276-4E92-9993-17C43BC3F45C}" sibTransId="{A285A817-CE7F-49BC-A7A1-2E7ACE62B403}"/>
    <dgm:cxn modelId="{FF2E4736-0705-489C-98A3-9EEE8088EC74}" type="presOf" srcId="{D3571D6C-575F-4EDF-B517-6B017D8FC690}" destId="{A24315E4-9E7D-4BF5-84B7-08D22D634695}" srcOrd="0" destOrd="2" presId="urn:microsoft.com/office/officeart/2005/8/layout/hList1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704AA8F4-9FC3-4982-8C2E-8885BDA62668}" srcId="{68476810-4E5C-464D-B525-EB2E04E8E55D}" destId="{DDFAB5AC-2228-410E-ACBE-4D784D32EFE4}" srcOrd="0" destOrd="0" parTransId="{B557CB0D-E9A6-4A42-9F8F-0B850F05DB06}" sibTransId="{F2DEC35B-2628-42CA-8FB9-5BE505647A85}"/>
    <dgm:cxn modelId="{E48BD9EC-50B9-4CA8-813B-FF72F337F0A0}" type="presOf" srcId="{82ADAFB6-AD6F-4310-8620-DB5B55075626}" destId="{A24315E4-9E7D-4BF5-84B7-08D22D634695}" srcOrd="0" destOrd="1" presId="urn:microsoft.com/office/officeart/2005/8/layout/hList1"/>
    <dgm:cxn modelId="{DB2C0E61-CEEE-435A-BBF4-C444143BE14C}" type="presOf" srcId="{DDFAB5AC-2228-410E-ACBE-4D784D32EFE4}" destId="{C0118579-178F-4BDC-9C11-D326FBB0409B}" srcOrd="0" destOrd="0" presId="urn:microsoft.com/office/officeart/2005/8/layout/hList1"/>
    <dgm:cxn modelId="{EE7D3708-4008-4EBB-9418-A4A55B35C0EE}" srcId="{097A4C94-4D42-4A56-91D9-4B5B9E8D1896}" destId="{D3571D6C-575F-4EDF-B517-6B017D8FC690}" srcOrd="2" destOrd="0" parTransId="{08942439-7DF6-46D4-8A02-CB9BA4012D87}" sibTransId="{D424B613-7F48-4FE8-97AD-8215437F6A16}"/>
    <dgm:cxn modelId="{16BD57BD-37CB-4450-8E91-971EFE0B98B0}" type="presParOf" srcId="{6B680C85-02BC-4919-9347-89EA82098A3F}" destId="{01F7C308-4E81-4EAA-BBFA-47B2E92A0493}" srcOrd="0" destOrd="0" presId="urn:microsoft.com/office/officeart/2005/8/layout/hList1"/>
    <dgm:cxn modelId="{1C4221F4-2A3E-42AD-BB5C-869C5A99C87D}" type="presParOf" srcId="{01F7C308-4E81-4EAA-BBFA-47B2E92A0493}" destId="{6ED549A7-22CB-4B8C-BA95-86F97C28099E}" srcOrd="0" destOrd="0" presId="urn:microsoft.com/office/officeart/2005/8/layout/hList1"/>
    <dgm:cxn modelId="{39902C86-370F-4D65-AC5E-20DDC47F9247}" type="presParOf" srcId="{01F7C308-4E81-4EAA-BBFA-47B2E92A0493}" destId="{C0118579-178F-4BDC-9C11-D326FBB0409B}" srcOrd="1" destOrd="0" presId="urn:microsoft.com/office/officeart/2005/8/layout/hList1"/>
    <dgm:cxn modelId="{6F854972-1725-4F00-8CEF-1ADBACB6A520}" type="presParOf" srcId="{6B680C85-02BC-4919-9347-89EA82098A3F}" destId="{EBD273C3-814D-43C9-B68F-2C3AC48D51EB}" srcOrd="1" destOrd="0" presId="urn:microsoft.com/office/officeart/2005/8/layout/hList1"/>
    <dgm:cxn modelId="{7472F49A-05F8-45CE-9999-59C49E33B824}" type="presParOf" srcId="{6B680C85-02BC-4919-9347-89EA82098A3F}" destId="{6A87C837-6557-44AE-B485-1D85980C4B54}" srcOrd="2" destOrd="0" presId="urn:microsoft.com/office/officeart/2005/8/layout/hList1"/>
    <dgm:cxn modelId="{28436E10-6339-4FFE-83CC-AE46C29A505B}" type="presParOf" srcId="{6A87C837-6557-44AE-B485-1D85980C4B54}" destId="{7B7EB80B-71A9-4F4D-BF6E-EFF58CE1BC87}" srcOrd="0" destOrd="0" presId="urn:microsoft.com/office/officeart/2005/8/layout/hList1"/>
    <dgm:cxn modelId="{C1EBD1C6-FD7E-4F56-AB85-2E1B59FB0CE3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 (Tourism)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r>
            <a:rPr lang="en-US" dirty="0" smtClean="0">
              <a:latin typeface="Franklin Gothic Medium Cond" panose="020B0606030402020204" pitchFamily="34" charset="0"/>
            </a:rPr>
            <a:t> (</a:t>
          </a:r>
          <a:r>
            <a:rPr lang="en-US" dirty="0" err="1" smtClean="0">
              <a:latin typeface="Franklin Gothic Medium Cond" panose="020B0606030402020204" pitchFamily="34" charset="0"/>
            </a:rPr>
            <a:t>MoUD</a:t>
          </a:r>
          <a:r>
            <a:rPr lang="en-US" dirty="0" smtClean="0">
              <a:latin typeface="Franklin Gothic Medium Cond" panose="020B0606030402020204" pitchFamily="34" charset="0"/>
            </a:rPr>
            <a:t>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8B9C99A1-4FDE-4A9C-ACBA-04C592B03ED7}">
      <dgm:prSet phldrT="[Text]"/>
      <dgm:spPr/>
      <dgm:t>
        <a:bodyPr/>
        <a:lstStyle/>
        <a:p>
          <a:r>
            <a:rPr lang="en-US" dirty="0" smtClean="0"/>
            <a:t>Public transport, water and solid waste management, sanitation.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E0798E-B8E0-44B8-8653-20219EEFDFC3}" type="parTrans" cxnId="{0E1575BD-1FFE-4B83-8C30-D494A167CB7B}">
      <dgm:prSet/>
      <dgm:spPr/>
      <dgm:t>
        <a:bodyPr/>
        <a:lstStyle/>
        <a:p>
          <a:endParaRPr lang="en-US"/>
        </a:p>
      </dgm:t>
    </dgm:pt>
    <dgm:pt modelId="{B12CAAE4-0AC9-45BE-96BC-2582F35BD6A1}" type="sibTrans" cxnId="{0E1575BD-1FFE-4B83-8C30-D494A167CB7B}">
      <dgm:prSet/>
      <dgm:spPr/>
      <dgm:t>
        <a:bodyPr/>
        <a:lstStyle/>
        <a:p>
          <a:endParaRPr lang="en-US"/>
        </a:p>
      </dgm:t>
    </dgm:pt>
    <dgm:pt modelId="{DDFAB5AC-2228-410E-ACBE-4D784D32EFE4}">
      <dgm:prSet phldrT="[Text]"/>
      <dgm:spPr/>
      <dgm:t>
        <a:bodyPr/>
        <a:lstStyle/>
        <a:p>
          <a:r>
            <a:rPr lang="en-US" dirty="0" smtClean="0"/>
            <a:t>ATM, foreign currency exchange counters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557CB0D-E9A6-4A42-9F8F-0B850F05DB06}" type="parTrans" cxnId="{704AA8F4-9FC3-4982-8C2E-8885BDA62668}">
      <dgm:prSet/>
      <dgm:spPr/>
      <dgm:t>
        <a:bodyPr/>
        <a:lstStyle/>
        <a:p>
          <a:endParaRPr lang="en-US"/>
        </a:p>
      </dgm:t>
    </dgm:pt>
    <dgm:pt modelId="{F2DEC35B-2628-42CA-8FB9-5BE505647A85}" type="sibTrans" cxnId="{704AA8F4-9FC3-4982-8C2E-8885BDA62668}">
      <dgm:prSet/>
      <dgm:spPr/>
      <dgm:t>
        <a:bodyPr/>
        <a:lstStyle/>
        <a:p>
          <a:endParaRPr lang="en-US"/>
        </a:p>
      </dgm:t>
    </dgm:pt>
    <dgm:pt modelId="{058FF575-3F6F-4143-AA6E-1B83A5502363}">
      <dgm:prSet/>
      <dgm:spPr/>
      <dgm:t>
        <a:bodyPr/>
        <a:lstStyle/>
        <a:p>
          <a:r>
            <a:rPr lang="en-US" smtClean="0"/>
            <a:t>Street furniture, battery-operated vehicles, smart signs- Digital brochure, kiosks</a:t>
          </a:r>
          <a:endParaRPr lang="en-US" dirty="0"/>
        </a:p>
      </dgm:t>
    </dgm:pt>
    <dgm:pt modelId="{2AF1616E-A5EC-42A8-92D9-940C6206F4A5}" type="parTrans" cxnId="{1333300D-5E25-4FF4-A59F-530FD23A5758}">
      <dgm:prSet/>
      <dgm:spPr/>
      <dgm:t>
        <a:bodyPr/>
        <a:lstStyle/>
        <a:p>
          <a:endParaRPr lang="en-US"/>
        </a:p>
      </dgm:t>
    </dgm:pt>
    <dgm:pt modelId="{9179B11A-8C30-45A5-B378-B52577C15556}" type="sibTrans" cxnId="{1333300D-5E25-4FF4-A59F-530FD23A5758}">
      <dgm:prSet/>
      <dgm:spPr/>
      <dgm:t>
        <a:bodyPr/>
        <a:lstStyle/>
        <a:p>
          <a:endParaRPr lang="en-US"/>
        </a:p>
      </dgm:t>
    </dgm:pt>
    <dgm:pt modelId="{2C53D074-2612-48F4-9F6B-13738E70B806}">
      <dgm:prSet/>
      <dgm:spPr/>
      <dgm:t>
        <a:bodyPr/>
        <a:lstStyle/>
        <a:p>
          <a:r>
            <a:rPr lang="en-US" smtClean="0"/>
            <a:t>Cultural events, fairs, festivals</a:t>
          </a:r>
          <a:endParaRPr lang="en-US" dirty="0"/>
        </a:p>
      </dgm:t>
    </dgm:pt>
    <dgm:pt modelId="{8FBBF211-02EA-49C6-9FD7-2B980AE6E7D7}" type="parTrans" cxnId="{2959A1CE-2945-414A-A0EA-9CE729D88111}">
      <dgm:prSet/>
      <dgm:spPr/>
      <dgm:t>
        <a:bodyPr/>
        <a:lstStyle/>
        <a:p>
          <a:endParaRPr lang="en-US"/>
        </a:p>
      </dgm:t>
    </dgm:pt>
    <dgm:pt modelId="{8537CC5E-4617-4E09-9B2D-FCE71035B8FC}" type="sibTrans" cxnId="{2959A1CE-2945-414A-A0EA-9CE729D88111}">
      <dgm:prSet/>
      <dgm:spPr/>
      <dgm:t>
        <a:bodyPr/>
        <a:lstStyle/>
        <a:p>
          <a:endParaRPr lang="en-US"/>
        </a:p>
      </dgm:t>
    </dgm:pt>
    <dgm:pt modelId="{5CE3473E-9A00-49D4-85DF-2D9139BEF788}">
      <dgm:prSet/>
      <dgm:spPr/>
      <dgm:t>
        <a:bodyPr/>
        <a:lstStyle/>
        <a:p>
          <a:r>
            <a:rPr lang="en-US" smtClean="0"/>
            <a:t>Museum and cultural spaces</a:t>
          </a:r>
          <a:endParaRPr lang="en-US" dirty="0"/>
        </a:p>
      </dgm:t>
    </dgm:pt>
    <dgm:pt modelId="{3020EA6B-08D6-448F-8A90-67F68875BC5B}" type="parTrans" cxnId="{D3F46227-4875-48D7-A26E-F9E2FF77399D}">
      <dgm:prSet/>
      <dgm:spPr/>
      <dgm:t>
        <a:bodyPr/>
        <a:lstStyle/>
        <a:p>
          <a:endParaRPr lang="en-US"/>
        </a:p>
      </dgm:t>
    </dgm:pt>
    <dgm:pt modelId="{EAA76AD4-AD03-4871-B72A-B811344ED369}" type="sibTrans" cxnId="{D3F46227-4875-48D7-A26E-F9E2FF77399D}">
      <dgm:prSet/>
      <dgm:spPr/>
      <dgm:t>
        <a:bodyPr/>
        <a:lstStyle/>
        <a:p>
          <a:endParaRPr lang="en-US"/>
        </a:p>
      </dgm:t>
    </dgm:pt>
    <dgm:pt modelId="{41EC79EA-E024-4906-AE6E-309285A7C3A8}">
      <dgm:prSet/>
      <dgm:spPr/>
      <dgm:t>
        <a:bodyPr/>
        <a:lstStyle/>
        <a:p>
          <a:r>
            <a:rPr lang="en-US" smtClean="0"/>
            <a:t>Wi-Fi, CCTV cameras</a:t>
          </a:r>
          <a:endParaRPr lang="en-US" dirty="0"/>
        </a:p>
      </dgm:t>
    </dgm:pt>
    <dgm:pt modelId="{E9E55CDC-15FE-4C1C-9C74-F37AD387D284}" type="parTrans" cxnId="{170617E9-D651-4B5F-9A23-625254927A6B}">
      <dgm:prSet/>
      <dgm:spPr/>
      <dgm:t>
        <a:bodyPr/>
        <a:lstStyle/>
        <a:p>
          <a:endParaRPr lang="en-US"/>
        </a:p>
      </dgm:t>
    </dgm:pt>
    <dgm:pt modelId="{60E98138-010F-4320-81C2-E4BA0648672C}" type="sibTrans" cxnId="{170617E9-D651-4B5F-9A23-625254927A6B}">
      <dgm:prSet/>
      <dgm:spPr/>
      <dgm:t>
        <a:bodyPr/>
        <a:lstStyle/>
        <a:p>
          <a:endParaRPr lang="en-US"/>
        </a:p>
      </dgm:t>
    </dgm:pt>
    <dgm:pt modelId="{FFCDC266-4212-44C0-9769-089C214477C1}">
      <dgm:prSet/>
      <dgm:spPr/>
      <dgm:t>
        <a:bodyPr/>
        <a:lstStyle/>
        <a:p>
          <a:r>
            <a:rPr lang="en-US" smtClean="0"/>
            <a:t>Cottage industry, handloom industry: market haats</a:t>
          </a:r>
          <a:endParaRPr lang="en-US" dirty="0"/>
        </a:p>
      </dgm:t>
    </dgm:pt>
    <dgm:pt modelId="{8D9D3F17-DCE9-49B9-AFFC-90B72C2A73B8}" type="parTrans" cxnId="{32866217-38B9-43AE-BD6A-51AFED99791A}">
      <dgm:prSet/>
      <dgm:spPr/>
      <dgm:t>
        <a:bodyPr/>
        <a:lstStyle/>
        <a:p>
          <a:endParaRPr lang="en-US"/>
        </a:p>
      </dgm:t>
    </dgm:pt>
    <dgm:pt modelId="{A5E8C076-630E-4D06-80A4-B9F69BEBF306}" type="sibTrans" cxnId="{32866217-38B9-43AE-BD6A-51AFED99791A}">
      <dgm:prSet/>
      <dgm:spPr/>
      <dgm:t>
        <a:bodyPr/>
        <a:lstStyle/>
        <a:p>
          <a:endParaRPr lang="en-US"/>
        </a:p>
      </dgm:t>
    </dgm:pt>
    <dgm:pt modelId="{17671E8B-7914-4D6D-9271-295AAD1C880B}">
      <dgm:prSet/>
      <dgm:spPr/>
      <dgm:t>
        <a:bodyPr/>
        <a:lstStyle/>
        <a:p>
          <a:r>
            <a:rPr lang="en-US" smtClean="0"/>
            <a:t>Training tour operators, guides, local artisans and women entrepreneurs</a:t>
          </a:r>
          <a:endParaRPr lang="en-US" dirty="0"/>
        </a:p>
      </dgm:t>
    </dgm:pt>
    <dgm:pt modelId="{3572AEEF-6C50-4608-8571-D21070673345}" type="parTrans" cxnId="{FF0C4478-9689-46DA-871A-84E300CCE44A}">
      <dgm:prSet/>
      <dgm:spPr/>
      <dgm:t>
        <a:bodyPr/>
        <a:lstStyle/>
        <a:p>
          <a:endParaRPr lang="en-US"/>
        </a:p>
      </dgm:t>
    </dgm:pt>
    <dgm:pt modelId="{5318BF6E-CA6A-448E-AD59-63F50AEB8386}" type="sibTrans" cxnId="{FF0C4478-9689-46DA-871A-84E300CCE44A}">
      <dgm:prSet/>
      <dgm:spPr/>
      <dgm:t>
        <a:bodyPr/>
        <a:lstStyle/>
        <a:p>
          <a:endParaRPr lang="en-US"/>
        </a:p>
      </dgm:t>
    </dgm:pt>
    <dgm:pt modelId="{8CC8800E-A1ED-47C5-A62D-AEC4FF8EFD79}">
      <dgm:prSet/>
      <dgm:spPr/>
      <dgm:t>
        <a:bodyPr/>
        <a:lstStyle/>
        <a:p>
          <a:r>
            <a:rPr lang="en-US" smtClean="0"/>
            <a:t>Rail, road water transport</a:t>
          </a:r>
          <a:endParaRPr lang="en-US" dirty="0"/>
        </a:p>
      </dgm:t>
    </dgm:pt>
    <dgm:pt modelId="{D46DEDB7-23A9-4458-9A6B-88FE70544A0C}" type="parTrans" cxnId="{D75116C9-C4D1-4BE1-BE7C-A45B86542516}">
      <dgm:prSet/>
      <dgm:spPr/>
      <dgm:t>
        <a:bodyPr/>
        <a:lstStyle/>
        <a:p>
          <a:endParaRPr lang="en-US"/>
        </a:p>
      </dgm:t>
    </dgm:pt>
    <dgm:pt modelId="{F9BDF87E-3C01-4F78-A899-CEE04D5F9C55}" type="sibTrans" cxnId="{D75116C9-C4D1-4BE1-BE7C-A45B86542516}">
      <dgm:prSet/>
      <dgm:spPr/>
      <dgm:t>
        <a:bodyPr/>
        <a:lstStyle/>
        <a:p>
          <a:endParaRPr lang="en-US"/>
        </a:p>
      </dgm:t>
    </dgm:pt>
    <dgm:pt modelId="{BA7BBC70-4D7C-41BA-A68F-844CC605E22D}">
      <dgm:prSet/>
      <dgm:spPr/>
      <dgm:t>
        <a:bodyPr/>
        <a:lstStyle/>
        <a:p>
          <a:r>
            <a:rPr lang="en-US" smtClean="0"/>
            <a:t>Green energy streetlights</a:t>
          </a:r>
          <a:endParaRPr lang="en-US" dirty="0"/>
        </a:p>
      </dgm:t>
    </dgm:pt>
    <dgm:pt modelId="{547247AF-189A-4B51-BB4B-FAB5F5E3E981}" type="parTrans" cxnId="{F5E103B3-C3DC-4EB8-BB8B-7D80AB6BFD22}">
      <dgm:prSet/>
      <dgm:spPr/>
      <dgm:t>
        <a:bodyPr/>
        <a:lstStyle/>
        <a:p>
          <a:endParaRPr lang="en-US"/>
        </a:p>
      </dgm:t>
    </dgm:pt>
    <dgm:pt modelId="{E8571391-42D8-4036-8A32-865FFED9BA4F}" type="sibTrans" cxnId="{F5E103B3-C3DC-4EB8-BB8B-7D80AB6BFD22}">
      <dgm:prSet/>
      <dgm:spPr/>
      <dgm:t>
        <a:bodyPr/>
        <a:lstStyle/>
        <a:p>
          <a:endParaRPr lang="en-US"/>
        </a:p>
      </dgm:t>
    </dgm:pt>
    <dgm:pt modelId="{695919B0-611F-404B-8A7B-29114E188313}">
      <dgm:prSet/>
      <dgm:spPr/>
      <dgm:t>
        <a:bodyPr/>
        <a:lstStyle/>
        <a:p>
          <a:r>
            <a:rPr lang="en-US" smtClean="0"/>
            <a:t>Water adventure sports</a:t>
          </a:r>
          <a:endParaRPr lang="en-US" dirty="0"/>
        </a:p>
      </dgm:t>
    </dgm:pt>
    <dgm:pt modelId="{F23FFE71-691C-4634-83C5-FE92330E0B52}" type="parTrans" cxnId="{4E08EC60-00BE-497A-9829-5F4E1F4B1815}">
      <dgm:prSet/>
      <dgm:spPr/>
      <dgm:t>
        <a:bodyPr/>
        <a:lstStyle/>
        <a:p>
          <a:endParaRPr lang="en-US"/>
        </a:p>
      </dgm:t>
    </dgm:pt>
    <dgm:pt modelId="{8332445C-C27E-4910-BCFA-E7A2C4B4F71E}" type="sibTrans" cxnId="{4E08EC60-00BE-497A-9829-5F4E1F4B1815}">
      <dgm:prSet/>
      <dgm:spPr/>
      <dgm:t>
        <a:bodyPr/>
        <a:lstStyle/>
        <a:p>
          <a:endParaRPr lang="en-US"/>
        </a:p>
      </dgm:t>
    </dgm:pt>
    <dgm:pt modelId="{C8C6D66B-4723-4071-9898-8DCEF1085E63}">
      <dgm:prSet/>
      <dgm:spPr/>
      <dgm:t>
        <a:bodyPr/>
        <a:lstStyle/>
        <a:p>
          <a:r>
            <a:rPr lang="en-US" smtClean="0"/>
            <a:t>Emergency vehicle breakdown repair and refueling facilities</a:t>
          </a:r>
          <a:endParaRPr lang="en-US" dirty="0"/>
        </a:p>
      </dgm:t>
    </dgm:pt>
    <dgm:pt modelId="{F807D9FF-FCD7-4062-8D95-1E9F9BF5CD8C}" type="parTrans" cxnId="{589C0E28-1E1F-4D47-8C5B-5ACB6472E2C4}">
      <dgm:prSet/>
      <dgm:spPr/>
      <dgm:t>
        <a:bodyPr/>
        <a:lstStyle/>
        <a:p>
          <a:endParaRPr lang="en-US"/>
        </a:p>
      </dgm:t>
    </dgm:pt>
    <dgm:pt modelId="{B2E09558-EAFC-4A5B-8E20-1E34BD81C9FF}" type="sibTrans" cxnId="{589C0E28-1E1F-4D47-8C5B-5ACB6472E2C4}">
      <dgm:prSet/>
      <dgm:spPr/>
      <dgm:t>
        <a:bodyPr/>
        <a:lstStyle/>
        <a:p>
          <a:endParaRPr lang="en-US"/>
        </a:p>
      </dgm:t>
    </dgm:pt>
    <dgm:pt modelId="{7D5B732A-0E6D-4096-9585-678CA4B4F489}">
      <dgm:prSet/>
      <dgm:spPr/>
      <dgm:t>
        <a:bodyPr/>
        <a:lstStyle/>
        <a:p>
          <a:r>
            <a:rPr lang="en-US" smtClean="0"/>
            <a:t>First-aid centres, Wi-Fi hotspots, Parking facilities</a:t>
          </a:r>
          <a:endParaRPr lang="en-US" dirty="0"/>
        </a:p>
      </dgm:t>
    </dgm:pt>
    <dgm:pt modelId="{3D9C8806-04AC-4283-A0F7-7AECF0C81B7D}" type="parTrans" cxnId="{02FD1958-8A8E-49EF-904F-412A9896E828}">
      <dgm:prSet/>
      <dgm:spPr/>
      <dgm:t>
        <a:bodyPr/>
        <a:lstStyle/>
        <a:p>
          <a:endParaRPr lang="en-US"/>
        </a:p>
      </dgm:t>
    </dgm:pt>
    <dgm:pt modelId="{0BC1534D-9E99-4943-93B7-0B3FE3A55C8F}" type="sibTrans" cxnId="{02FD1958-8A8E-49EF-904F-412A9896E828}">
      <dgm:prSet/>
      <dgm:spPr/>
      <dgm:t>
        <a:bodyPr/>
        <a:lstStyle/>
        <a:p>
          <a:endParaRPr lang="en-US"/>
        </a:p>
      </dgm:t>
    </dgm:pt>
    <dgm:pt modelId="{602E37FF-3543-4507-AEDB-F324D20EF734}">
      <dgm:prSet/>
      <dgm:spPr/>
      <dgm:t>
        <a:bodyPr/>
        <a:lstStyle/>
        <a:p>
          <a:r>
            <a:rPr lang="en-US" smtClean="0"/>
            <a:t>Green landscaping, water fountains, walkways, furniture etc.</a:t>
          </a:r>
          <a:endParaRPr lang="en-US" dirty="0"/>
        </a:p>
      </dgm:t>
    </dgm:pt>
    <dgm:pt modelId="{D537DB29-5BA1-4FE0-9147-E56234AB17E8}" type="parTrans" cxnId="{16B68FF0-C34C-45A7-A745-AF42E735DAC1}">
      <dgm:prSet/>
      <dgm:spPr/>
      <dgm:t>
        <a:bodyPr/>
        <a:lstStyle/>
        <a:p>
          <a:endParaRPr lang="en-US"/>
        </a:p>
      </dgm:t>
    </dgm:pt>
    <dgm:pt modelId="{EC579408-C82E-4753-B493-60C717D17FAB}" type="sibTrans" cxnId="{16B68FF0-C34C-45A7-A745-AF42E735DAC1}">
      <dgm:prSet/>
      <dgm:spPr/>
      <dgm:t>
        <a:bodyPr/>
        <a:lstStyle/>
        <a:p>
          <a:endParaRPr lang="en-US"/>
        </a:p>
      </dgm:t>
    </dgm:pt>
    <dgm:pt modelId="{D43C56FF-01E8-428F-8222-D74AAF2789EC}">
      <dgm:prSet/>
      <dgm:spPr/>
      <dgm:t>
        <a:bodyPr/>
        <a:lstStyle/>
        <a:p>
          <a:r>
            <a:rPr lang="en-US" smtClean="0"/>
            <a:t>Removing encroachments</a:t>
          </a:r>
          <a:endParaRPr lang="en-US" dirty="0"/>
        </a:p>
      </dgm:t>
    </dgm:pt>
    <dgm:pt modelId="{C2DA9010-CF58-4C1E-8C37-07A382BF54DB}" type="parTrans" cxnId="{A45F64A4-A5A8-4B82-B51A-2A79CA8BBBFB}">
      <dgm:prSet/>
      <dgm:spPr/>
      <dgm:t>
        <a:bodyPr/>
        <a:lstStyle/>
        <a:p>
          <a:endParaRPr lang="en-US"/>
        </a:p>
      </dgm:t>
    </dgm:pt>
    <dgm:pt modelId="{A23C4D7F-3911-4BCE-91A4-D5C1D461BE03}" type="sibTrans" cxnId="{A45F64A4-A5A8-4B82-B51A-2A79CA8BBBFB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C530E1F4-45AE-44AD-AA05-91CA14485B92}" type="presOf" srcId="{C8C6D66B-4723-4071-9898-8DCEF1085E63}" destId="{C0118579-178F-4BDC-9C11-D326FBB0409B}" srcOrd="0" destOrd="4" presId="urn:microsoft.com/office/officeart/2005/8/layout/hList1"/>
    <dgm:cxn modelId="{02FD1958-8A8E-49EF-904F-412A9896E828}" srcId="{68476810-4E5C-464D-B525-EB2E04E8E55D}" destId="{7D5B732A-0E6D-4096-9585-678CA4B4F489}" srcOrd="5" destOrd="0" parTransId="{3D9C8806-04AC-4283-A0F7-7AECF0C81B7D}" sibTransId="{0BC1534D-9E99-4943-93B7-0B3FE3A55C8F}"/>
    <dgm:cxn modelId="{2D15235C-7280-40FF-A364-3B31A098646D}" type="presOf" srcId="{C6E057AD-784D-4660-96FE-0E8EF5FECF78}" destId="{6B680C85-02BC-4919-9347-89EA82098A3F}" srcOrd="0" destOrd="0" presId="urn:microsoft.com/office/officeart/2005/8/layout/hList1"/>
    <dgm:cxn modelId="{32866217-38B9-43AE-BD6A-51AFED99791A}" srcId="{097A4C94-4D42-4A56-91D9-4B5B9E8D1896}" destId="{FFCDC266-4212-44C0-9769-089C214477C1}" srcOrd="5" destOrd="0" parTransId="{8D9D3F17-DCE9-49B9-AFFC-90B72C2A73B8}" sibTransId="{A5E8C076-630E-4D06-80A4-B9F69BEBF306}"/>
    <dgm:cxn modelId="{D75116C9-C4D1-4BE1-BE7C-A45B86542516}" srcId="{68476810-4E5C-464D-B525-EB2E04E8E55D}" destId="{8CC8800E-A1ED-47C5-A62D-AEC4FF8EFD79}" srcOrd="1" destOrd="0" parTransId="{D46DEDB7-23A9-4458-9A6B-88FE70544A0C}" sibTransId="{F9BDF87E-3C01-4F78-A899-CEE04D5F9C55}"/>
    <dgm:cxn modelId="{BCB54771-021F-478A-AAC0-12A2BB2F6704}" type="presOf" srcId="{FFCDC266-4212-44C0-9769-089C214477C1}" destId="{A24315E4-9E7D-4BF5-84B7-08D22D634695}" srcOrd="0" destOrd="5" presId="urn:microsoft.com/office/officeart/2005/8/layout/hList1"/>
    <dgm:cxn modelId="{36142BEB-D5E5-4AD4-8D30-CC5D9E11FEAE}" type="presOf" srcId="{5CE3473E-9A00-49D4-85DF-2D9139BEF788}" destId="{A24315E4-9E7D-4BF5-84B7-08D22D634695}" srcOrd="0" destOrd="3" presId="urn:microsoft.com/office/officeart/2005/8/layout/hList1"/>
    <dgm:cxn modelId="{1333300D-5E25-4FF4-A59F-530FD23A5758}" srcId="{097A4C94-4D42-4A56-91D9-4B5B9E8D1896}" destId="{058FF575-3F6F-4143-AA6E-1B83A5502363}" srcOrd="1" destOrd="0" parTransId="{2AF1616E-A5EC-42A8-92D9-940C6206F4A5}" sibTransId="{9179B11A-8C30-45A5-B378-B52577C15556}"/>
    <dgm:cxn modelId="{0E1575BD-1FFE-4B83-8C30-D494A167CB7B}" srcId="{097A4C94-4D42-4A56-91D9-4B5B9E8D1896}" destId="{8B9C99A1-4FDE-4A9C-ACBA-04C592B03ED7}" srcOrd="0" destOrd="0" parTransId="{8FE0798E-B8E0-44B8-8653-20219EEFDFC3}" sibTransId="{B12CAAE4-0AC9-45BE-96BC-2582F35BD6A1}"/>
    <dgm:cxn modelId="{FF0C4478-9689-46DA-871A-84E300CCE44A}" srcId="{097A4C94-4D42-4A56-91D9-4B5B9E8D1896}" destId="{17671E8B-7914-4D6D-9271-295AAD1C880B}" srcOrd="6" destOrd="0" parTransId="{3572AEEF-6C50-4608-8571-D21070673345}" sibTransId="{5318BF6E-CA6A-448E-AD59-63F50AEB8386}"/>
    <dgm:cxn modelId="{F5E103B3-C3DC-4EB8-BB8B-7D80AB6BFD22}" srcId="{68476810-4E5C-464D-B525-EB2E04E8E55D}" destId="{BA7BBC70-4D7C-41BA-A68F-844CC605E22D}" srcOrd="2" destOrd="0" parTransId="{547247AF-189A-4B51-BB4B-FAB5F5E3E981}" sibTransId="{E8571391-42D8-4036-8A32-865FFED9BA4F}"/>
    <dgm:cxn modelId="{D21987BE-D682-4677-B953-96E2172480C7}" type="presOf" srcId="{8CC8800E-A1ED-47C5-A62D-AEC4FF8EFD79}" destId="{C0118579-178F-4BDC-9C11-D326FBB0409B}" srcOrd="0" destOrd="1" presId="urn:microsoft.com/office/officeart/2005/8/layout/hList1"/>
    <dgm:cxn modelId="{589C0E28-1E1F-4D47-8C5B-5ACB6472E2C4}" srcId="{68476810-4E5C-464D-B525-EB2E04E8E55D}" destId="{C8C6D66B-4723-4071-9898-8DCEF1085E63}" srcOrd="4" destOrd="0" parTransId="{F807D9FF-FCD7-4062-8D95-1E9F9BF5CD8C}" sibTransId="{B2E09558-EAFC-4A5B-8E20-1E34BD81C9FF}"/>
    <dgm:cxn modelId="{9B8C4971-39D6-4389-8EEB-2EE8DF255D65}" type="presOf" srcId="{097A4C94-4D42-4A56-91D9-4B5B9E8D1896}" destId="{7B7EB80B-71A9-4F4D-BF6E-EFF58CE1BC87}" srcOrd="0" destOrd="0" presId="urn:microsoft.com/office/officeart/2005/8/layout/hList1"/>
    <dgm:cxn modelId="{4E08EC60-00BE-497A-9829-5F4E1F4B1815}" srcId="{68476810-4E5C-464D-B525-EB2E04E8E55D}" destId="{695919B0-611F-404B-8A7B-29114E188313}" srcOrd="3" destOrd="0" parTransId="{F23FFE71-691C-4634-83C5-FE92330E0B52}" sibTransId="{8332445C-C27E-4910-BCFA-E7A2C4B4F71E}"/>
    <dgm:cxn modelId="{A45F64A4-A5A8-4B82-B51A-2A79CA8BBBFB}" srcId="{68476810-4E5C-464D-B525-EB2E04E8E55D}" destId="{D43C56FF-01E8-428F-8222-D74AAF2789EC}" srcOrd="7" destOrd="0" parTransId="{C2DA9010-CF58-4C1E-8C37-07A382BF54DB}" sibTransId="{A23C4D7F-3911-4BCE-91A4-D5C1D461BE03}"/>
    <dgm:cxn modelId="{566A68EB-B013-4E44-83BC-3977DBDEB2A5}" type="presOf" srcId="{D43C56FF-01E8-428F-8222-D74AAF2789EC}" destId="{C0118579-178F-4BDC-9C11-D326FBB0409B}" srcOrd="0" destOrd="7" presId="urn:microsoft.com/office/officeart/2005/8/layout/hList1"/>
    <dgm:cxn modelId="{7A2A0AA3-DA05-4B60-B34E-680B8A63E8AB}" type="presOf" srcId="{695919B0-611F-404B-8A7B-29114E188313}" destId="{C0118579-178F-4BDC-9C11-D326FBB0409B}" srcOrd="0" destOrd="3" presId="urn:microsoft.com/office/officeart/2005/8/layout/hList1"/>
    <dgm:cxn modelId="{4106C8BF-9CE4-4EA2-A4BD-8B59D8408DE6}" type="presOf" srcId="{8B9C99A1-4FDE-4A9C-ACBA-04C592B03ED7}" destId="{A24315E4-9E7D-4BF5-84B7-08D22D634695}" srcOrd="0" destOrd="0" presId="urn:microsoft.com/office/officeart/2005/8/layout/hList1"/>
    <dgm:cxn modelId="{4B4C4A7E-ECA9-432F-83B3-3D74BD02F3A5}" type="presOf" srcId="{68476810-4E5C-464D-B525-EB2E04E8E55D}" destId="{6ED549A7-22CB-4B8C-BA95-86F97C28099E}" srcOrd="0" destOrd="0" presId="urn:microsoft.com/office/officeart/2005/8/layout/hList1"/>
    <dgm:cxn modelId="{170617E9-D651-4B5F-9A23-625254927A6B}" srcId="{097A4C94-4D42-4A56-91D9-4B5B9E8D1896}" destId="{41EC79EA-E024-4906-AE6E-309285A7C3A8}" srcOrd="4" destOrd="0" parTransId="{E9E55CDC-15FE-4C1C-9C74-F37AD387D284}" sibTransId="{60E98138-010F-4320-81C2-E4BA0648672C}"/>
    <dgm:cxn modelId="{F390CC54-158F-4AFE-85AE-45381B0B8648}" type="presOf" srcId="{17671E8B-7914-4D6D-9271-295AAD1C880B}" destId="{A24315E4-9E7D-4BF5-84B7-08D22D634695}" srcOrd="0" destOrd="6" presId="urn:microsoft.com/office/officeart/2005/8/layout/hList1"/>
    <dgm:cxn modelId="{F00CA67E-EA45-45B2-8FFB-35E894DF6565}" type="presOf" srcId="{7D5B732A-0E6D-4096-9585-678CA4B4F489}" destId="{C0118579-178F-4BDC-9C11-D326FBB0409B}" srcOrd="0" destOrd="5" presId="urn:microsoft.com/office/officeart/2005/8/layout/hList1"/>
    <dgm:cxn modelId="{75B824D8-C452-4019-9E83-8573F9DCE29A}" type="presOf" srcId="{058FF575-3F6F-4143-AA6E-1B83A5502363}" destId="{A24315E4-9E7D-4BF5-84B7-08D22D634695}" srcOrd="0" destOrd="1" presId="urn:microsoft.com/office/officeart/2005/8/layout/hList1"/>
    <dgm:cxn modelId="{7168A39E-697B-45D0-8F9F-B74A68D742F2}" type="presOf" srcId="{BA7BBC70-4D7C-41BA-A68F-844CC605E22D}" destId="{C0118579-178F-4BDC-9C11-D326FBB0409B}" srcOrd="0" destOrd="2" presId="urn:microsoft.com/office/officeart/2005/8/layout/hList1"/>
    <dgm:cxn modelId="{5A1758EB-5836-4EE8-8A40-1927A79CDA64}" type="presOf" srcId="{2C53D074-2612-48F4-9F6B-13738E70B806}" destId="{A24315E4-9E7D-4BF5-84B7-08D22D634695}" srcOrd="0" destOrd="2" presId="urn:microsoft.com/office/officeart/2005/8/layout/hList1"/>
    <dgm:cxn modelId="{16B68FF0-C34C-45A7-A745-AF42E735DAC1}" srcId="{68476810-4E5C-464D-B525-EB2E04E8E55D}" destId="{602E37FF-3543-4507-AEDB-F324D20EF734}" srcOrd="6" destOrd="0" parTransId="{D537DB29-5BA1-4FE0-9147-E56234AB17E8}" sibTransId="{EC579408-C82E-4753-B493-60C717D17FAB}"/>
    <dgm:cxn modelId="{D3F46227-4875-48D7-A26E-F9E2FF77399D}" srcId="{097A4C94-4D42-4A56-91D9-4B5B9E8D1896}" destId="{5CE3473E-9A00-49D4-85DF-2D9139BEF788}" srcOrd="3" destOrd="0" parTransId="{3020EA6B-08D6-448F-8A90-67F68875BC5B}" sibTransId="{EAA76AD4-AD03-4871-B72A-B811344ED369}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1A4253EA-F17B-4B61-B3D8-D139AD6B4A5D}" type="presOf" srcId="{602E37FF-3543-4507-AEDB-F324D20EF734}" destId="{C0118579-178F-4BDC-9C11-D326FBB0409B}" srcOrd="0" destOrd="6" presId="urn:microsoft.com/office/officeart/2005/8/layout/hList1"/>
    <dgm:cxn modelId="{704AA8F4-9FC3-4982-8C2E-8885BDA62668}" srcId="{68476810-4E5C-464D-B525-EB2E04E8E55D}" destId="{DDFAB5AC-2228-410E-ACBE-4D784D32EFE4}" srcOrd="0" destOrd="0" parTransId="{B557CB0D-E9A6-4A42-9F8F-0B850F05DB06}" sibTransId="{F2DEC35B-2628-42CA-8FB9-5BE505647A85}"/>
    <dgm:cxn modelId="{BA9FF17F-D5AE-4C22-A532-AE8CE6E3008C}" type="presOf" srcId="{41EC79EA-E024-4906-AE6E-309285A7C3A8}" destId="{A24315E4-9E7D-4BF5-84B7-08D22D634695}" srcOrd="0" destOrd="4" presId="urn:microsoft.com/office/officeart/2005/8/layout/hList1"/>
    <dgm:cxn modelId="{DB2C0E61-CEEE-435A-BBF4-C444143BE14C}" type="presOf" srcId="{DDFAB5AC-2228-410E-ACBE-4D784D32EFE4}" destId="{C0118579-178F-4BDC-9C11-D326FBB0409B}" srcOrd="0" destOrd="0" presId="urn:microsoft.com/office/officeart/2005/8/layout/hList1"/>
    <dgm:cxn modelId="{2959A1CE-2945-414A-A0EA-9CE729D88111}" srcId="{097A4C94-4D42-4A56-91D9-4B5B9E8D1896}" destId="{2C53D074-2612-48F4-9F6B-13738E70B806}" srcOrd="2" destOrd="0" parTransId="{8FBBF211-02EA-49C6-9FD7-2B980AE6E7D7}" sibTransId="{8537CC5E-4617-4E09-9B2D-FCE71035B8FC}"/>
    <dgm:cxn modelId="{16BD57BD-37CB-4450-8E91-971EFE0B98B0}" type="presParOf" srcId="{6B680C85-02BC-4919-9347-89EA82098A3F}" destId="{01F7C308-4E81-4EAA-BBFA-47B2E92A0493}" srcOrd="0" destOrd="0" presId="urn:microsoft.com/office/officeart/2005/8/layout/hList1"/>
    <dgm:cxn modelId="{1C4221F4-2A3E-42AD-BB5C-869C5A99C87D}" type="presParOf" srcId="{01F7C308-4E81-4EAA-BBFA-47B2E92A0493}" destId="{6ED549A7-22CB-4B8C-BA95-86F97C28099E}" srcOrd="0" destOrd="0" presId="urn:microsoft.com/office/officeart/2005/8/layout/hList1"/>
    <dgm:cxn modelId="{39902C86-370F-4D65-AC5E-20DDC47F9247}" type="presParOf" srcId="{01F7C308-4E81-4EAA-BBFA-47B2E92A0493}" destId="{C0118579-178F-4BDC-9C11-D326FBB0409B}" srcOrd="1" destOrd="0" presId="urn:microsoft.com/office/officeart/2005/8/layout/hList1"/>
    <dgm:cxn modelId="{6F854972-1725-4F00-8CEF-1ADBACB6A520}" type="presParOf" srcId="{6B680C85-02BC-4919-9347-89EA82098A3F}" destId="{EBD273C3-814D-43C9-B68F-2C3AC48D51EB}" srcOrd="1" destOrd="0" presId="urn:microsoft.com/office/officeart/2005/8/layout/hList1"/>
    <dgm:cxn modelId="{7472F49A-05F8-45CE-9999-59C49E33B824}" type="presParOf" srcId="{6B680C85-02BC-4919-9347-89EA82098A3F}" destId="{6A87C837-6557-44AE-B485-1D85980C4B54}" srcOrd="2" destOrd="0" presId="urn:microsoft.com/office/officeart/2005/8/layout/hList1"/>
    <dgm:cxn modelId="{28436E10-6339-4FFE-83CC-AE46C29A505B}" type="presParOf" srcId="{6A87C837-6557-44AE-B485-1D85980C4B54}" destId="{7B7EB80B-71A9-4F4D-BF6E-EFF58CE1BC87}" srcOrd="0" destOrd="0" presId="urn:microsoft.com/office/officeart/2005/8/layout/hList1"/>
    <dgm:cxn modelId="{C1EBD1C6-FD7E-4F56-AB85-2E1B59FB0CE3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Prasad (Tourism) 13 cities as of 2016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r>
            <a:rPr lang="en-US" dirty="0" smtClean="0">
              <a:latin typeface="Franklin Gothic Medium Cond" panose="020B0606030402020204" pitchFamily="34" charset="0"/>
            </a:rPr>
            <a:t> (</a:t>
          </a:r>
          <a:r>
            <a:rPr lang="en-US" dirty="0" err="1" smtClean="0">
              <a:latin typeface="Franklin Gothic Medium Cond" panose="020B0606030402020204" pitchFamily="34" charset="0"/>
            </a:rPr>
            <a:t>MoUD</a:t>
          </a:r>
          <a:r>
            <a:rPr lang="en-US" dirty="0" smtClean="0">
              <a:latin typeface="Franklin Gothic Medium Cond" panose="020B0606030402020204" pitchFamily="34" charset="0"/>
            </a:rPr>
            <a:t>) 12 cities as of IYB’17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8B9C99A1-4FDE-4A9C-ACBA-04C592B03ED7}">
      <dgm:prSet phldrT="[Text]"/>
      <dgm:spPr/>
      <dgm:t>
        <a:bodyPr/>
        <a:lstStyle/>
        <a:p>
          <a:r>
            <a:rPr lang="sv-SE" smtClean="0"/>
            <a:t>Ajmer, Amaravati, Amritsar, Badami, Dwarka, Gaya, Kanchipuram, Mathura, Puri, Varanasi, Velankanni and Warangal.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FE0798E-B8E0-44B8-8653-20219EEFDFC3}" type="parTrans" cxnId="{0E1575BD-1FFE-4B83-8C30-D494A167CB7B}">
      <dgm:prSet/>
      <dgm:spPr/>
      <dgm:t>
        <a:bodyPr/>
        <a:lstStyle/>
        <a:p>
          <a:endParaRPr lang="en-US"/>
        </a:p>
      </dgm:t>
    </dgm:pt>
    <dgm:pt modelId="{B12CAAE4-0AC9-45BE-96BC-2582F35BD6A1}" type="sibTrans" cxnId="{0E1575BD-1FFE-4B83-8C30-D494A167CB7B}">
      <dgm:prSet/>
      <dgm:spPr/>
      <dgm:t>
        <a:bodyPr/>
        <a:lstStyle/>
        <a:p>
          <a:endParaRPr lang="en-US"/>
        </a:p>
      </dgm:t>
    </dgm:pt>
    <dgm:pt modelId="{4028ADDC-5B9D-4EDF-B566-F28D8B4AACF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Amritsar, Ajmer, </a:t>
          </a:r>
          <a:r>
            <a:rPr lang="en-US" dirty="0" err="1" smtClean="0">
              <a:latin typeface="Franklin Gothic Medium Cond" panose="020B0606030402020204" pitchFamily="34" charset="0"/>
            </a:rPr>
            <a:t>Dwaraka</a:t>
          </a:r>
          <a:r>
            <a:rPr lang="en-US" dirty="0" smtClean="0">
              <a:latin typeface="Franklin Gothic Medium Cond" panose="020B0606030402020204" pitchFamily="34" charset="0"/>
            </a:rPr>
            <a:t>, Mathura, Varanasi, Gaya, </a:t>
          </a:r>
          <a:r>
            <a:rPr lang="en-US" dirty="0" err="1" smtClean="0">
              <a:latin typeface="Franklin Gothic Medium Cond" panose="020B0606030402020204" pitchFamily="34" charset="0"/>
            </a:rPr>
            <a:t>Puri</a:t>
          </a:r>
          <a:r>
            <a:rPr lang="en-US" dirty="0" smtClean="0">
              <a:latin typeface="Franklin Gothic Medium Cond" panose="020B0606030402020204" pitchFamily="34" charset="0"/>
            </a:rPr>
            <a:t>, Amaravati, Kanchipuram, </a:t>
          </a:r>
          <a:r>
            <a:rPr lang="en-US" dirty="0" err="1" smtClean="0">
              <a:latin typeface="Franklin Gothic Medium Cond" panose="020B0606030402020204" pitchFamily="34" charset="0"/>
            </a:rPr>
            <a:t>Vellankanni</a:t>
          </a:r>
          <a:r>
            <a:rPr lang="en-US" dirty="0" smtClean="0">
              <a:latin typeface="Franklin Gothic Medium Cond" panose="020B0606030402020204" pitchFamily="34" charset="0"/>
            </a:rPr>
            <a:t>, </a:t>
          </a:r>
          <a:r>
            <a:rPr lang="en-US" dirty="0" err="1" smtClean="0">
              <a:latin typeface="Franklin Gothic Medium Cond" panose="020B0606030402020204" pitchFamily="34" charset="0"/>
            </a:rPr>
            <a:t>Kedarnath</a:t>
          </a:r>
          <a:r>
            <a:rPr lang="en-US" dirty="0" smtClean="0">
              <a:latin typeface="Franklin Gothic Medium Cond" panose="020B0606030402020204" pitchFamily="34" charset="0"/>
            </a:rPr>
            <a:t>, </a:t>
          </a:r>
          <a:r>
            <a:rPr lang="en-US" dirty="0" err="1" smtClean="0">
              <a:latin typeface="Franklin Gothic Medium Cond" panose="020B0606030402020204" pitchFamily="34" charset="0"/>
            </a:rPr>
            <a:t>Kamakhya</a:t>
          </a:r>
          <a:r>
            <a:rPr lang="en-US" dirty="0" smtClean="0">
              <a:latin typeface="Franklin Gothic Medium Cond" panose="020B0606030402020204" pitchFamily="34" charset="0"/>
            </a:rPr>
            <a:t> and Patna.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51171D6-52C9-4A10-946C-6472767AAF7E}" type="parTrans" cxnId="{17AE188A-7B67-422A-A5B5-FC205E70F063}">
      <dgm:prSet/>
      <dgm:spPr/>
      <dgm:t>
        <a:bodyPr/>
        <a:lstStyle/>
        <a:p>
          <a:endParaRPr lang="en-US"/>
        </a:p>
      </dgm:t>
    </dgm:pt>
    <dgm:pt modelId="{3C35BDFB-A35C-4435-BBB1-839D0577B9E8}" type="sibTrans" cxnId="{17AE188A-7B67-422A-A5B5-FC205E70F063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17AE188A-7B67-422A-A5B5-FC205E70F063}" srcId="{68476810-4E5C-464D-B525-EB2E04E8E55D}" destId="{4028ADDC-5B9D-4EDF-B566-F28D8B4AACFC}" srcOrd="0" destOrd="0" parTransId="{A51171D6-52C9-4A10-946C-6472767AAF7E}" sibTransId="{3C35BDFB-A35C-4435-BBB1-839D0577B9E8}"/>
    <dgm:cxn modelId="{2D15235C-7280-40FF-A364-3B31A098646D}" type="presOf" srcId="{C6E057AD-784D-4660-96FE-0E8EF5FECF78}" destId="{6B680C85-02BC-4919-9347-89EA82098A3F}" srcOrd="0" destOrd="0" presId="urn:microsoft.com/office/officeart/2005/8/layout/hList1"/>
    <dgm:cxn modelId="{0E1575BD-1FFE-4B83-8C30-D494A167CB7B}" srcId="{097A4C94-4D42-4A56-91D9-4B5B9E8D1896}" destId="{8B9C99A1-4FDE-4A9C-ACBA-04C592B03ED7}" srcOrd="0" destOrd="0" parTransId="{8FE0798E-B8E0-44B8-8653-20219EEFDFC3}" sibTransId="{B12CAAE4-0AC9-45BE-96BC-2582F35BD6A1}"/>
    <dgm:cxn modelId="{9B8C4971-39D6-4389-8EEB-2EE8DF255D65}" type="presOf" srcId="{097A4C94-4D42-4A56-91D9-4B5B9E8D1896}" destId="{7B7EB80B-71A9-4F4D-BF6E-EFF58CE1BC87}" srcOrd="0" destOrd="0" presId="urn:microsoft.com/office/officeart/2005/8/layout/hList1"/>
    <dgm:cxn modelId="{23355A39-9828-4E46-B8DB-9E9ABEAF9B16}" type="presOf" srcId="{4028ADDC-5B9D-4EDF-B566-F28D8B4AACFC}" destId="{C0118579-178F-4BDC-9C11-D326FBB0409B}" srcOrd="0" destOrd="0" presId="urn:microsoft.com/office/officeart/2005/8/layout/hList1"/>
    <dgm:cxn modelId="{4106C8BF-9CE4-4EA2-A4BD-8B59D8408DE6}" type="presOf" srcId="{8B9C99A1-4FDE-4A9C-ACBA-04C592B03ED7}" destId="{A24315E4-9E7D-4BF5-84B7-08D22D634695}" srcOrd="0" destOrd="0" presId="urn:microsoft.com/office/officeart/2005/8/layout/hList1"/>
    <dgm:cxn modelId="{4B4C4A7E-ECA9-432F-83B3-3D74BD02F3A5}" type="presOf" srcId="{68476810-4E5C-464D-B525-EB2E04E8E55D}" destId="{6ED549A7-22CB-4B8C-BA95-86F97C28099E}" srcOrd="0" destOrd="0" presId="urn:microsoft.com/office/officeart/2005/8/layout/hList1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16BD57BD-37CB-4450-8E91-971EFE0B98B0}" type="presParOf" srcId="{6B680C85-02BC-4919-9347-89EA82098A3F}" destId="{01F7C308-4E81-4EAA-BBFA-47B2E92A0493}" srcOrd="0" destOrd="0" presId="urn:microsoft.com/office/officeart/2005/8/layout/hList1"/>
    <dgm:cxn modelId="{1C4221F4-2A3E-42AD-BB5C-869C5A99C87D}" type="presParOf" srcId="{01F7C308-4E81-4EAA-BBFA-47B2E92A0493}" destId="{6ED549A7-22CB-4B8C-BA95-86F97C28099E}" srcOrd="0" destOrd="0" presId="urn:microsoft.com/office/officeart/2005/8/layout/hList1"/>
    <dgm:cxn modelId="{39902C86-370F-4D65-AC5E-20DDC47F9247}" type="presParOf" srcId="{01F7C308-4E81-4EAA-BBFA-47B2E92A0493}" destId="{C0118579-178F-4BDC-9C11-D326FBB0409B}" srcOrd="1" destOrd="0" presId="urn:microsoft.com/office/officeart/2005/8/layout/hList1"/>
    <dgm:cxn modelId="{6F854972-1725-4F00-8CEF-1ADBACB6A520}" type="presParOf" srcId="{6B680C85-02BC-4919-9347-89EA82098A3F}" destId="{EBD273C3-814D-43C9-B68F-2C3AC48D51EB}" srcOrd="1" destOrd="0" presId="urn:microsoft.com/office/officeart/2005/8/layout/hList1"/>
    <dgm:cxn modelId="{7472F49A-05F8-45CE-9999-59C49E33B824}" type="presParOf" srcId="{6B680C85-02BC-4919-9347-89EA82098A3F}" destId="{6A87C837-6557-44AE-B485-1D85980C4B54}" srcOrd="2" destOrd="0" presId="urn:microsoft.com/office/officeart/2005/8/layout/hList1"/>
    <dgm:cxn modelId="{28436E10-6339-4FFE-83CC-AE46C29A505B}" type="presParOf" srcId="{6A87C837-6557-44AE-B485-1D85980C4B54}" destId="{7B7EB80B-71A9-4F4D-BF6E-EFF58CE1BC87}" srcOrd="0" destOrd="0" presId="urn:microsoft.com/office/officeart/2005/8/layout/hList1"/>
    <dgm:cxn modelId="{C1EBD1C6-FD7E-4F56-AB85-2E1B59FB0CE3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5FAD2-6C54-47FD-B9E4-BAFB041A5E93}">
      <dgm:prSet phldrT="[Text]"/>
      <dgm:spPr/>
      <dgm:t>
        <a:bodyPr/>
        <a:lstStyle/>
        <a:p>
          <a:r>
            <a:rPr lang="en-US" dirty="0" smtClean="0"/>
            <a:t>Transport</a:t>
          </a:r>
          <a:endParaRPr lang="en-US" dirty="0"/>
        </a:p>
      </dgm:t>
    </dgm:pt>
    <dgm:pt modelId="{D7242AAF-D38E-40A5-A957-70D1E20E5007}" type="parTrans" cxnId="{C408A3FA-04F1-4937-9DDC-3364B2196466}">
      <dgm:prSet/>
      <dgm:spPr/>
      <dgm:t>
        <a:bodyPr/>
        <a:lstStyle/>
        <a:p>
          <a:endParaRPr lang="en-US"/>
        </a:p>
      </dgm:t>
    </dgm:pt>
    <dgm:pt modelId="{CD2069DC-94F7-4070-A3A7-03592693E797}" type="sibTrans" cxnId="{C408A3FA-04F1-4937-9DDC-3364B2196466}">
      <dgm:prSet/>
      <dgm:spPr/>
      <dgm:t>
        <a:bodyPr/>
        <a:lstStyle/>
        <a:p>
          <a:endParaRPr lang="en-US"/>
        </a:p>
      </dgm:t>
    </dgm:pt>
    <dgm:pt modelId="{55C3844E-899C-4B66-AC1D-04F7BD745057}">
      <dgm:prSet phldrT="[Text]"/>
      <dgm:spPr/>
      <dgm:t>
        <a:bodyPr/>
        <a:lstStyle/>
        <a:p>
          <a:r>
            <a:rPr lang="en-US" dirty="0" smtClean="0"/>
            <a:t>“Social” Infrastructure</a:t>
          </a:r>
          <a:endParaRPr lang="en-US" dirty="0"/>
        </a:p>
      </dgm:t>
    </dgm:pt>
    <dgm:pt modelId="{5C6572CF-C73E-4214-8C69-73343C02A9F9}" type="parTrans" cxnId="{9A52DFF6-31DE-40EB-B47B-74728E1109C6}">
      <dgm:prSet/>
      <dgm:spPr/>
      <dgm:t>
        <a:bodyPr/>
        <a:lstStyle/>
        <a:p>
          <a:endParaRPr lang="en-US"/>
        </a:p>
      </dgm:t>
    </dgm:pt>
    <dgm:pt modelId="{31229C7A-3803-42A0-ACEF-06514E360EAB}" type="sibTrans" cxnId="{9A52DFF6-31DE-40EB-B47B-74728E1109C6}">
      <dgm:prSet/>
      <dgm:spPr/>
      <dgm:t>
        <a:bodyPr/>
        <a:lstStyle/>
        <a:p>
          <a:endParaRPr lang="en-US"/>
        </a:p>
      </dgm:t>
    </dgm:pt>
    <dgm:pt modelId="{D273DE7A-50C5-4D6B-A02B-F164F3D18D56}">
      <dgm:prSet phldrT="[Text]"/>
      <dgm:spPr/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32A7178D-8379-49A6-A2EB-3631C42481CB}" type="parTrans" cxnId="{DAD692FF-32EB-4039-B7F7-EB63A546D5BA}">
      <dgm:prSet/>
      <dgm:spPr/>
      <dgm:t>
        <a:bodyPr/>
        <a:lstStyle/>
        <a:p>
          <a:endParaRPr lang="en-US"/>
        </a:p>
      </dgm:t>
    </dgm:pt>
    <dgm:pt modelId="{611317A2-874B-4CD3-8730-D97FAB79E3EC}" type="sibTrans" cxnId="{DAD692FF-32EB-4039-B7F7-EB63A546D5BA}">
      <dgm:prSet/>
      <dgm:spPr/>
      <dgm:t>
        <a:bodyPr/>
        <a:lstStyle/>
        <a:p>
          <a:endParaRPr lang="en-US"/>
        </a:p>
      </dgm:t>
    </dgm:pt>
    <dgm:pt modelId="{15C62231-1E34-4B1E-B5A1-D74F4D9AFF0E}">
      <dgm:prSet phldrT="[Text]"/>
      <dgm:spPr/>
      <dgm:t>
        <a:bodyPr/>
        <a:lstStyle/>
        <a:p>
          <a:r>
            <a:rPr lang="en-US" dirty="0" smtClean="0"/>
            <a:t>Communication</a:t>
          </a:r>
          <a:endParaRPr lang="en-US" dirty="0"/>
        </a:p>
      </dgm:t>
    </dgm:pt>
    <dgm:pt modelId="{CD8F71BE-3CB5-47A9-BD72-66A9A2C02AA6}" type="parTrans" cxnId="{E402AEEE-4779-4149-83A4-4829F7C8813A}">
      <dgm:prSet/>
      <dgm:spPr/>
      <dgm:t>
        <a:bodyPr/>
        <a:lstStyle/>
        <a:p>
          <a:endParaRPr lang="en-US"/>
        </a:p>
      </dgm:t>
    </dgm:pt>
    <dgm:pt modelId="{DBAF35E5-497B-49F1-B70D-D01C498D0C49}" type="sibTrans" cxnId="{E402AEEE-4779-4149-83A4-4829F7C8813A}">
      <dgm:prSet/>
      <dgm:spPr/>
      <dgm:t>
        <a:bodyPr/>
        <a:lstStyle/>
        <a:p>
          <a:endParaRPr lang="en-US"/>
        </a:p>
      </dgm:t>
    </dgm:pt>
    <dgm:pt modelId="{7C0C00E2-2649-42D0-9A34-47DF31062EB3}">
      <dgm:prSet phldrT="[Text]"/>
      <dgm:spPr/>
      <dgm:t>
        <a:bodyPr/>
        <a:lstStyle/>
        <a:p>
          <a:r>
            <a:rPr lang="en-US" dirty="0" smtClean="0"/>
            <a:t>Commercial Infra</a:t>
          </a:r>
          <a:endParaRPr lang="en-US" dirty="0"/>
        </a:p>
      </dgm:t>
    </dgm:pt>
    <dgm:pt modelId="{2725CC6A-3E96-4ED3-9AB5-BBA3EDDAECEE}" type="parTrans" cxnId="{0EF69146-3CB3-4F69-8B4A-5CE5307BD003}">
      <dgm:prSet/>
      <dgm:spPr/>
      <dgm:t>
        <a:bodyPr/>
        <a:lstStyle/>
        <a:p>
          <a:endParaRPr lang="en-US"/>
        </a:p>
      </dgm:t>
    </dgm:pt>
    <dgm:pt modelId="{FA33D866-EEDE-42E8-998F-B1C52493FA6E}" type="sibTrans" cxnId="{0EF69146-3CB3-4F69-8B4A-5CE5307BD003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F3B21-B099-4AA4-892F-552F038B88A8}" type="pres">
      <dgm:prSet presAssocID="{2115FAD2-6C54-47FD-B9E4-BAFB041A5E93}" presName="compNode" presStyleCnt="0"/>
      <dgm:spPr/>
    </dgm:pt>
    <dgm:pt modelId="{F23E7B95-CBCF-48DC-AFBF-D6D81B571902}" type="pres">
      <dgm:prSet presAssocID="{2115FAD2-6C54-47FD-B9E4-BAFB041A5E93}" presName="pictRect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853CB4A-2FF0-49BA-9840-8778DFE02121}" type="pres">
      <dgm:prSet presAssocID="{2115FAD2-6C54-47FD-B9E4-BAFB041A5E93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6B6F3-7881-4033-B041-4DAB2BAA28BF}" type="pres">
      <dgm:prSet presAssocID="{CD2069DC-94F7-4070-A3A7-03592693E7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2715DEB-705C-44F6-AADC-51B661F45F6A}" type="pres">
      <dgm:prSet presAssocID="{D273DE7A-50C5-4D6B-A02B-F164F3D18D56}" presName="compNode" presStyleCnt="0"/>
      <dgm:spPr/>
    </dgm:pt>
    <dgm:pt modelId="{F45C8C7D-4A3C-4AD6-A8ED-AAC94689158E}" type="pres">
      <dgm:prSet presAssocID="{D273DE7A-50C5-4D6B-A02B-F164F3D18D56}" presName="pictRect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D5BC90-8479-4993-AAE9-5B35755BDBFA}" type="pres">
      <dgm:prSet presAssocID="{D273DE7A-50C5-4D6B-A02B-F164F3D18D5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7B68C-B043-41F9-BDE2-91E6118A9F3F}" type="pres">
      <dgm:prSet presAssocID="{611317A2-874B-4CD3-8730-D97FAB79E3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71F18F-9188-4B78-B59B-26EE9BD6B03B}" type="pres">
      <dgm:prSet presAssocID="{15C62231-1E34-4B1E-B5A1-D74F4D9AFF0E}" presName="compNode" presStyleCnt="0"/>
      <dgm:spPr/>
    </dgm:pt>
    <dgm:pt modelId="{86286E3B-3398-4B9A-8F16-2515AFB8EB15}" type="pres">
      <dgm:prSet presAssocID="{15C62231-1E34-4B1E-B5A1-D74F4D9AFF0E}" presName="pictRect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4B9AB6-252B-4C3E-ADD3-3D96BF6B6602}" type="pres">
      <dgm:prSet presAssocID="{15C62231-1E34-4B1E-B5A1-D74F4D9AFF0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CD0CD-8119-4E3C-A330-A68AC5EA6A96}" type="pres">
      <dgm:prSet presAssocID="{DBAF35E5-497B-49F1-B70D-D01C498D0C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577EBF2-05CA-4B40-AAB7-FA5E4185E672}" type="pres">
      <dgm:prSet presAssocID="{55C3844E-899C-4B66-AC1D-04F7BD745057}" presName="compNode" presStyleCnt="0"/>
      <dgm:spPr/>
    </dgm:pt>
    <dgm:pt modelId="{8F258749-C37E-4088-A619-39D0213C7E91}" type="pres">
      <dgm:prSet presAssocID="{55C3844E-899C-4B66-AC1D-04F7BD745057}" presName="pictRect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C4AA20-F439-4F67-BFAE-E2FBD8C745A5}" type="pres">
      <dgm:prSet presAssocID="{55C3844E-899C-4B66-AC1D-04F7BD745057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1442-0009-4DA8-9B32-50E965B9592D}" type="pres">
      <dgm:prSet presAssocID="{31229C7A-3803-42A0-ACEF-06514E360EA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AF1943-4C62-4884-9F24-F9F6553560C4}" type="pres">
      <dgm:prSet presAssocID="{7C0C00E2-2649-42D0-9A34-47DF31062EB3}" presName="compNode" presStyleCnt="0"/>
      <dgm:spPr/>
    </dgm:pt>
    <dgm:pt modelId="{5D7FA77B-F0CC-4434-A021-423263FF53B0}" type="pres">
      <dgm:prSet presAssocID="{7C0C00E2-2649-42D0-9A34-47DF31062EB3}" presName="pictRect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0738AE-841A-45DB-B891-A721926B1976}" type="pres">
      <dgm:prSet presAssocID="{7C0C00E2-2649-42D0-9A34-47DF31062EB3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5EC8D-37B7-48BE-9686-E9EE017D5EF4}" type="presOf" srcId="{31229C7A-3803-42A0-ACEF-06514E360EAB}" destId="{6C121442-0009-4DA8-9B32-50E965B9592D}" srcOrd="0" destOrd="0" presId="urn:microsoft.com/office/officeart/2005/8/layout/pList1"/>
    <dgm:cxn modelId="{0EF69146-3CB3-4F69-8B4A-5CE5307BD003}" srcId="{363AB71E-0024-46D9-8B43-91A8658BEF74}" destId="{7C0C00E2-2649-42D0-9A34-47DF31062EB3}" srcOrd="4" destOrd="0" parTransId="{2725CC6A-3E96-4ED3-9AB5-BBA3EDDAECEE}" sibTransId="{FA33D866-EEDE-42E8-998F-B1C52493FA6E}"/>
    <dgm:cxn modelId="{5F27CCCB-808D-4CCF-9240-722C062DB94F}" type="presOf" srcId="{D273DE7A-50C5-4D6B-A02B-F164F3D18D56}" destId="{41D5BC90-8479-4993-AAE9-5B35755BDBFA}" srcOrd="0" destOrd="0" presId="urn:microsoft.com/office/officeart/2005/8/layout/pList1"/>
    <dgm:cxn modelId="{E402AEEE-4779-4149-83A4-4829F7C8813A}" srcId="{363AB71E-0024-46D9-8B43-91A8658BEF74}" destId="{15C62231-1E34-4B1E-B5A1-D74F4D9AFF0E}" srcOrd="2" destOrd="0" parTransId="{CD8F71BE-3CB5-47A9-BD72-66A9A2C02AA6}" sibTransId="{DBAF35E5-497B-49F1-B70D-D01C498D0C49}"/>
    <dgm:cxn modelId="{4CC30E7C-79F4-473F-A09D-2A1F8C1DDC6E}" type="presOf" srcId="{DBAF35E5-497B-49F1-B70D-D01C498D0C49}" destId="{0A7CD0CD-8119-4E3C-A330-A68AC5EA6A96}" srcOrd="0" destOrd="0" presId="urn:microsoft.com/office/officeart/2005/8/layout/pList1"/>
    <dgm:cxn modelId="{9A52DFF6-31DE-40EB-B47B-74728E1109C6}" srcId="{363AB71E-0024-46D9-8B43-91A8658BEF74}" destId="{55C3844E-899C-4B66-AC1D-04F7BD745057}" srcOrd="3" destOrd="0" parTransId="{5C6572CF-C73E-4214-8C69-73343C02A9F9}" sibTransId="{31229C7A-3803-42A0-ACEF-06514E360EAB}"/>
    <dgm:cxn modelId="{DAD692FF-32EB-4039-B7F7-EB63A546D5BA}" srcId="{363AB71E-0024-46D9-8B43-91A8658BEF74}" destId="{D273DE7A-50C5-4D6B-A02B-F164F3D18D56}" srcOrd="1" destOrd="0" parTransId="{32A7178D-8379-49A6-A2EB-3631C42481CB}" sibTransId="{611317A2-874B-4CD3-8730-D97FAB79E3EC}"/>
    <dgm:cxn modelId="{9DA423AF-0FBD-4FD7-8B39-351FEC825361}" type="presOf" srcId="{15C62231-1E34-4B1E-B5A1-D74F4D9AFF0E}" destId="{114B9AB6-252B-4C3E-ADD3-3D96BF6B6602}" srcOrd="0" destOrd="0" presId="urn:microsoft.com/office/officeart/2005/8/layout/pList1"/>
    <dgm:cxn modelId="{7BDEACCB-C24F-44CE-9526-AED6FC83B5AE}" type="presOf" srcId="{55C3844E-899C-4B66-AC1D-04F7BD745057}" destId="{7EC4AA20-F439-4F67-BFAE-E2FBD8C745A5}" srcOrd="0" destOrd="0" presId="urn:microsoft.com/office/officeart/2005/8/layout/pList1"/>
    <dgm:cxn modelId="{6D1FC52D-7634-4894-B517-F738B3F674A6}" type="presOf" srcId="{CD2069DC-94F7-4070-A3A7-03592693E797}" destId="{FA36B6F3-7881-4033-B041-4DAB2BAA28BF}" srcOrd="0" destOrd="0" presId="urn:microsoft.com/office/officeart/2005/8/layout/pList1"/>
    <dgm:cxn modelId="{C408A3FA-04F1-4937-9DDC-3364B2196466}" srcId="{363AB71E-0024-46D9-8B43-91A8658BEF74}" destId="{2115FAD2-6C54-47FD-B9E4-BAFB041A5E93}" srcOrd="0" destOrd="0" parTransId="{D7242AAF-D38E-40A5-A957-70D1E20E5007}" sibTransId="{CD2069DC-94F7-4070-A3A7-03592693E797}"/>
    <dgm:cxn modelId="{5BC26D41-B844-4EAD-83B6-F3F727CFC469}" type="presOf" srcId="{7C0C00E2-2649-42D0-9A34-47DF31062EB3}" destId="{F20738AE-841A-45DB-B891-A721926B1976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FA786A89-FB24-43D9-B4B6-15B410254EF9}" type="presOf" srcId="{611317A2-874B-4CD3-8730-D97FAB79E3EC}" destId="{9217B68C-B043-41F9-BDE2-91E6118A9F3F}" srcOrd="0" destOrd="0" presId="urn:microsoft.com/office/officeart/2005/8/layout/pList1"/>
    <dgm:cxn modelId="{1EC01C2A-9CCB-41BD-8332-38F33610731B}" type="presOf" srcId="{2115FAD2-6C54-47FD-B9E4-BAFB041A5E93}" destId="{0853CB4A-2FF0-49BA-9840-8778DFE02121}" srcOrd="0" destOrd="0" presId="urn:microsoft.com/office/officeart/2005/8/layout/pList1"/>
    <dgm:cxn modelId="{E3B78F44-DD16-4F87-9846-4F996C7D5D58}" type="presParOf" srcId="{9E71CF33-5D89-4292-883A-5478CBD448EB}" destId="{F66F3B21-B099-4AA4-892F-552F038B88A8}" srcOrd="0" destOrd="0" presId="urn:microsoft.com/office/officeart/2005/8/layout/pList1"/>
    <dgm:cxn modelId="{BAAB1D0B-E77A-4343-857F-F039C4E2E834}" type="presParOf" srcId="{F66F3B21-B099-4AA4-892F-552F038B88A8}" destId="{F23E7B95-CBCF-48DC-AFBF-D6D81B571902}" srcOrd="0" destOrd="0" presId="urn:microsoft.com/office/officeart/2005/8/layout/pList1"/>
    <dgm:cxn modelId="{0E956E35-1D9E-41D4-A22D-95BC643D4A31}" type="presParOf" srcId="{F66F3B21-B099-4AA4-892F-552F038B88A8}" destId="{0853CB4A-2FF0-49BA-9840-8778DFE02121}" srcOrd="1" destOrd="0" presId="urn:microsoft.com/office/officeart/2005/8/layout/pList1"/>
    <dgm:cxn modelId="{9B2C1611-3A6B-46DF-B476-9C282169BF67}" type="presParOf" srcId="{9E71CF33-5D89-4292-883A-5478CBD448EB}" destId="{FA36B6F3-7881-4033-B041-4DAB2BAA28BF}" srcOrd="1" destOrd="0" presId="urn:microsoft.com/office/officeart/2005/8/layout/pList1"/>
    <dgm:cxn modelId="{CF1A7354-78F1-4CA6-A715-C0E4C07C7DEC}" type="presParOf" srcId="{9E71CF33-5D89-4292-883A-5478CBD448EB}" destId="{22715DEB-705C-44F6-AADC-51B661F45F6A}" srcOrd="2" destOrd="0" presId="urn:microsoft.com/office/officeart/2005/8/layout/pList1"/>
    <dgm:cxn modelId="{3580A46E-CC52-4EAC-9ED9-67543877F620}" type="presParOf" srcId="{22715DEB-705C-44F6-AADC-51B661F45F6A}" destId="{F45C8C7D-4A3C-4AD6-A8ED-AAC94689158E}" srcOrd="0" destOrd="0" presId="urn:microsoft.com/office/officeart/2005/8/layout/pList1"/>
    <dgm:cxn modelId="{99B9DEA5-BDEF-4794-B8C9-A34E90FDE42D}" type="presParOf" srcId="{22715DEB-705C-44F6-AADC-51B661F45F6A}" destId="{41D5BC90-8479-4993-AAE9-5B35755BDBFA}" srcOrd="1" destOrd="0" presId="urn:microsoft.com/office/officeart/2005/8/layout/pList1"/>
    <dgm:cxn modelId="{DB5B1E2C-E4AF-4D99-9E73-0B9CFAF91329}" type="presParOf" srcId="{9E71CF33-5D89-4292-883A-5478CBD448EB}" destId="{9217B68C-B043-41F9-BDE2-91E6118A9F3F}" srcOrd="3" destOrd="0" presId="urn:microsoft.com/office/officeart/2005/8/layout/pList1"/>
    <dgm:cxn modelId="{8FF9073F-D8A7-462C-B7FC-B90F9F6B57B6}" type="presParOf" srcId="{9E71CF33-5D89-4292-883A-5478CBD448EB}" destId="{A671F18F-9188-4B78-B59B-26EE9BD6B03B}" srcOrd="4" destOrd="0" presId="urn:microsoft.com/office/officeart/2005/8/layout/pList1"/>
    <dgm:cxn modelId="{2379AA7B-2B61-44EC-AC11-59741946F68D}" type="presParOf" srcId="{A671F18F-9188-4B78-B59B-26EE9BD6B03B}" destId="{86286E3B-3398-4B9A-8F16-2515AFB8EB15}" srcOrd="0" destOrd="0" presId="urn:microsoft.com/office/officeart/2005/8/layout/pList1"/>
    <dgm:cxn modelId="{9529FA11-8C51-490B-9AAF-222DB6CD1B5E}" type="presParOf" srcId="{A671F18F-9188-4B78-B59B-26EE9BD6B03B}" destId="{114B9AB6-252B-4C3E-ADD3-3D96BF6B6602}" srcOrd="1" destOrd="0" presId="urn:microsoft.com/office/officeart/2005/8/layout/pList1"/>
    <dgm:cxn modelId="{C24A6D1A-08A3-4C02-9576-5ED6A858D88D}" type="presParOf" srcId="{9E71CF33-5D89-4292-883A-5478CBD448EB}" destId="{0A7CD0CD-8119-4E3C-A330-A68AC5EA6A96}" srcOrd="5" destOrd="0" presId="urn:microsoft.com/office/officeart/2005/8/layout/pList1"/>
    <dgm:cxn modelId="{AD563FC0-1E1E-403F-AAE8-59E6EBAF5741}" type="presParOf" srcId="{9E71CF33-5D89-4292-883A-5478CBD448EB}" destId="{2577EBF2-05CA-4B40-AAB7-FA5E4185E672}" srcOrd="6" destOrd="0" presId="urn:microsoft.com/office/officeart/2005/8/layout/pList1"/>
    <dgm:cxn modelId="{304C535B-B0EB-4733-943F-1D5E4B244748}" type="presParOf" srcId="{2577EBF2-05CA-4B40-AAB7-FA5E4185E672}" destId="{8F258749-C37E-4088-A619-39D0213C7E91}" srcOrd="0" destOrd="0" presId="urn:microsoft.com/office/officeart/2005/8/layout/pList1"/>
    <dgm:cxn modelId="{01D2115D-98B1-4785-87DD-A9F0C18AD8AF}" type="presParOf" srcId="{2577EBF2-05CA-4B40-AAB7-FA5E4185E672}" destId="{7EC4AA20-F439-4F67-BFAE-E2FBD8C745A5}" srcOrd="1" destOrd="0" presId="urn:microsoft.com/office/officeart/2005/8/layout/pList1"/>
    <dgm:cxn modelId="{384D82BE-840C-4908-A126-C656CD4F5544}" type="presParOf" srcId="{9E71CF33-5D89-4292-883A-5478CBD448EB}" destId="{6C121442-0009-4DA8-9B32-50E965B9592D}" srcOrd="7" destOrd="0" presId="urn:microsoft.com/office/officeart/2005/8/layout/pList1"/>
    <dgm:cxn modelId="{96233545-AA75-4822-9165-734209A758B7}" type="presParOf" srcId="{9E71CF33-5D89-4292-883A-5478CBD448EB}" destId="{14AF1943-4C62-4884-9F24-F9F6553560C4}" srcOrd="8" destOrd="0" presId="urn:microsoft.com/office/officeart/2005/8/layout/pList1"/>
    <dgm:cxn modelId="{D7AF7271-FCE7-4642-A067-04CAC30B570A}" type="presParOf" srcId="{14AF1943-4C62-4884-9F24-F9F6553560C4}" destId="{5D7FA77B-F0CC-4434-A021-423263FF53B0}" srcOrd="0" destOrd="0" presId="urn:microsoft.com/office/officeart/2005/8/layout/pList1"/>
    <dgm:cxn modelId="{6BDFA228-166E-46B7-AD16-C9458EF8FBC8}" type="presParOf" srcId="{14AF1943-4C62-4884-9F24-F9F6553560C4}" destId="{F20738AE-841A-45DB-B891-A721926B197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1C422-A196-4351-BFC8-E0DCDB8A6BCB}">
      <dgm:prSet phldrT="[Text]"/>
      <dgm:spPr/>
      <dgm:t>
        <a:bodyPr/>
        <a:lstStyle/>
        <a:p>
          <a:r>
            <a:rPr lang="en-US" dirty="0" smtClean="0"/>
            <a:t>Road</a:t>
          </a:r>
          <a:endParaRPr lang="en-US" dirty="0"/>
        </a:p>
      </dgm:t>
    </dgm:pt>
    <dgm:pt modelId="{82289C2F-0D27-4884-BA71-C37993557297}" type="parTrans" cxnId="{0FB95A11-6EAD-437D-B4EB-205E222236F4}">
      <dgm:prSet/>
      <dgm:spPr/>
      <dgm:t>
        <a:bodyPr/>
        <a:lstStyle/>
        <a:p>
          <a:endParaRPr lang="en-US"/>
        </a:p>
      </dgm:t>
    </dgm:pt>
    <dgm:pt modelId="{728A35EA-29EF-4F78-BFA7-1C00DD6343A5}" type="sibTrans" cxnId="{0FB95A11-6EAD-437D-B4EB-205E222236F4}">
      <dgm:prSet/>
      <dgm:spPr/>
      <dgm:t>
        <a:bodyPr/>
        <a:lstStyle/>
        <a:p>
          <a:endParaRPr lang="en-US"/>
        </a:p>
      </dgm:t>
    </dgm:pt>
    <dgm:pt modelId="{93CF4337-C428-4F65-B9D8-3FD50114477F}">
      <dgm:prSet phldrT="[Text]"/>
      <dgm:spPr/>
      <dgm:t>
        <a:bodyPr/>
        <a:lstStyle/>
        <a:p>
          <a:r>
            <a:rPr lang="en-US" dirty="0" smtClean="0"/>
            <a:t>Air</a:t>
          </a:r>
          <a:endParaRPr lang="en-US" dirty="0"/>
        </a:p>
      </dgm:t>
    </dgm:pt>
    <dgm:pt modelId="{8F852279-AEE0-4730-A9BF-FD9233A050A3}" type="parTrans" cxnId="{21618842-62C0-4E73-8FAF-5474954CB7C3}">
      <dgm:prSet/>
      <dgm:spPr/>
      <dgm:t>
        <a:bodyPr/>
        <a:lstStyle/>
        <a:p>
          <a:endParaRPr lang="en-US"/>
        </a:p>
      </dgm:t>
    </dgm:pt>
    <dgm:pt modelId="{645A0624-F571-4D16-9141-AEF5DF2236F3}" type="sibTrans" cxnId="{21618842-62C0-4E73-8FAF-5474954CB7C3}">
      <dgm:prSet/>
      <dgm:spPr/>
      <dgm:t>
        <a:bodyPr/>
        <a:lstStyle/>
        <a:p>
          <a:endParaRPr lang="en-US"/>
        </a:p>
      </dgm:t>
    </dgm:pt>
    <dgm:pt modelId="{B3DA4F5C-EEE6-49EA-ACA1-28DD2DB2B557}">
      <dgm:prSet phldrT="[Text]"/>
      <dgm:spPr/>
      <dgm:t>
        <a:bodyPr/>
        <a:lstStyle/>
        <a:p>
          <a:r>
            <a:rPr lang="en-US" dirty="0" smtClean="0"/>
            <a:t>Shipping</a:t>
          </a:r>
          <a:endParaRPr lang="en-US" dirty="0"/>
        </a:p>
      </dgm:t>
    </dgm:pt>
    <dgm:pt modelId="{4FAF5391-DA3B-45DD-9DC6-DC5810B24D24}" type="parTrans" cxnId="{592079C9-9CA6-4880-9C32-9F44CC9D6D2D}">
      <dgm:prSet/>
      <dgm:spPr/>
      <dgm:t>
        <a:bodyPr/>
        <a:lstStyle/>
        <a:p>
          <a:endParaRPr lang="en-US"/>
        </a:p>
      </dgm:t>
    </dgm:pt>
    <dgm:pt modelId="{7783B8FF-234C-4BDE-AD97-01C998E5F9BA}" type="sibTrans" cxnId="{592079C9-9CA6-4880-9C32-9F44CC9D6D2D}">
      <dgm:prSet/>
      <dgm:spPr/>
      <dgm:t>
        <a:bodyPr/>
        <a:lstStyle/>
        <a:p>
          <a:endParaRPr lang="en-US"/>
        </a:p>
      </dgm:t>
    </dgm:pt>
    <dgm:pt modelId="{D62F2F5F-B6ED-40C4-A895-E7989E24F1DF}">
      <dgm:prSet phldrT="[Text]"/>
      <dgm:spPr/>
      <dgm:t>
        <a:bodyPr/>
        <a:lstStyle/>
        <a:p>
          <a:r>
            <a:rPr lang="en-US" smtClean="0"/>
            <a:t>Rail</a:t>
          </a:r>
          <a:endParaRPr lang="en-US" dirty="0"/>
        </a:p>
      </dgm:t>
    </dgm:pt>
    <dgm:pt modelId="{577853DF-1029-4858-97D6-51306B982A06}" type="parTrans" cxnId="{33876CE6-92B6-4990-BA7C-A9A72704EC48}">
      <dgm:prSet/>
      <dgm:spPr/>
      <dgm:t>
        <a:bodyPr/>
        <a:lstStyle/>
        <a:p>
          <a:endParaRPr lang="en-US"/>
        </a:p>
      </dgm:t>
    </dgm:pt>
    <dgm:pt modelId="{36136A70-FAC7-4455-8033-A9F6520024F9}" type="sibTrans" cxnId="{33876CE6-92B6-4990-BA7C-A9A72704EC48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1431D-2D26-492D-8DC8-142E68CF74BB}" type="pres">
      <dgm:prSet presAssocID="{6BE1C422-A196-4351-BFC8-E0DCDB8A6BCB}" presName="compNode" presStyleCnt="0"/>
      <dgm:spPr/>
    </dgm:pt>
    <dgm:pt modelId="{EEEA4027-D533-47E7-A7E6-9F83F06A29B9}" type="pres">
      <dgm:prSet presAssocID="{6BE1C422-A196-4351-BFC8-E0DCDB8A6BCB}" presName="pict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8E8999-25F7-4DE2-B3CF-439D74D5902D}" type="pres">
      <dgm:prSet presAssocID="{6BE1C422-A196-4351-BFC8-E0DCDB8A6BCB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CC488-A36D-41DA-8F3A-5CB140889CC0}" type="pres">
      <dgm:prSet presAssocID="{728A35EA-29EF-4F78-BFA7-1C00DD6343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8DCF39-F687-4E80-9874-C0085B878DEC}" type="pres">
      <dgm:prSet presAssocID="{D62F2F5F-B6ED-40C4-A895-E7989E24F1DF}" presName="compNode" presStyleCnt="0"/>
      <dgm:spPr/>
    </dgm:pt>
    <dgm:pt modelId="{0B57600F-9D62-445E-9274-DC2B8D64DF51}" type="pres">
      <dgm:prSet presAssocID="{D62F2F5F-B6ED-40C4-A895-E7989E24F1DF}" presName="pictRect" presStyleLbl="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0678D0-959A-442E-ADA2-987AFB3DB793}" type="pres">
      <dgm:prSet presAssocID="{D62F2F5F-B6ED-40C4-A895-E7989E24F1DF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4462-DA3E-4AFC-A6A3-046E16916686}" type="pres">
      <dgm:prSet presAssocID="{36136A70-FAC7-4455-8033-A9F6520024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72224F-4471-4EAF-8198-54B6E00D987E}" type="pres">
      <dgm:prSet presAssocID="{93CF4337-C428-4F65-B9D8-3FD50114477F}" presName="compNode" presStyleCnt="0"/>
      <dgm:spPr/>
    </dgm:pt>
    <dgm:pt modelId="{59EE8C43-4D3F-4851-8E55-6FAF7677919D}" type="pres">
      <dgm:prSet presAssocID="{93CF4337-C428-4F65-B9D8-3FD50114477F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944FB0-8A13-434D-9A42-10DD70816FB7}" type="pres">
      <dgm:prSet presAssocID="{93CF4337-C428-4F65-B9D8-3FD50114477F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F5CD6-31CD-413D-99E5-4FC4A269562F}" type="pres">
      <dgm:prSet presAssocID="{645A0624-F571-4D16-9141-AEF5DF2236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8886AB4-2AF7-4ACD-8E36-DF8638A29D4A}" type="pres">
      <dgm:prSet presAssocID="{B3DA4F5C-EEE6-49EA-ACA1-28DD2DB2B557}" presName="compNode" presStyleCnt="0"/>
      <dgm:spPr/>
    </dgm:pt>
    <dgm:pt modelId="{24F65608-7FCC-48B6-A4A6-9458434FE986}" type="pres">
      <dgm:prSet presAssocID="{B3DA4F5C-EEE6-49EA-ACA1-28DD2DB2B557}" presName="pictRect" presStyleLbl="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1BA023-A834-4D6F-9B7B-1BECF6862AC2}" type="pres">
      <dgm:prSet presAssocID="{B3DA4F5C-EEE6-49EA-ACA1-28DD2DB2B55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618842-62C0-4E73-8FAF-5474954CB7C3}" srcId="{363AB71E-0024-46D9-8B43-91A8658BEF74}" destId="{93CF4337-C428-4F65-B9D8-3FD50114477F}" srcOrd="2" destOrd="0" parTransId="{8F852279-AEE0-4730-A9BF-FD9233A050A3}" sibTransId="{645A0624-F571-4D16-9141-AEF5DF2236F3}"/>
    <dgm:cxn modelId="{E0FED2AB-D787-4616-A4BB-73B59581F669}" type="presOf" srcId="{6BE1C422-A196-4351-BFC8-E0DCDB8A6BCB}" destId="{A88E8999-25F7-4DE2-B3CF-439D74D5902D}" srcOrd="0" destOrd="0" presId="urn:microsoft.com/office/officeart/2005/8/layout/pList1"/>
    <dgm:cxn modelId="{6DC5662A-9385-4FF7-BBCC-8829FAFE2CB9}" type="presOf" srcId="{728A35EA-29EF-4F78-BFA7-1C00DD6343A5}" destId="{19ECC488-A36D-41DA-8F3A-5CB140889CC0}" srcOrd="0" destOrd="0" presId="urn:microsoft.com/office/officeart/2005/8/layout/pList1"/>
    <dgm:cxn modelId="{60A43A9B-BF04-46B2-870C-04FF236EB040}" type="presOf" srcId="{D62F2F5F-B6ED-40C4-A895-E7989E24F1DF}" destId="{890678D0-959A-442E-ADA2-987AFB3DB793}" srcOrd="0" destOrd="0" presId="urn:microsoft.com/office/officeart/2005/8/layout/pList1"/>
    <dgm:cxn modelId="{460B46C6-E264-44E8-B51F-E85FB695D0EB}" type="presOf" srcId="{B3DA4F5C-EEE6-49EA-ACA1-28DD2DB2B557}" destId="{681BA023-A834-4D6F-9B7B-1BECF6862AC2}" srcOrd="0" destOrd="0" presId="urn:microsoft.com/office/officeart/2005/8/layout/pList1"/>
    <dgm:cxn modelId="{095397E6-0685-4D5B-932F-ECCD310ACA4D}" type="presOf" srcId="{93CF4337-C428-4F65-B9D8-3FD50114477F}" destId="{A2944FB0-8A13-434D-9A42-10DD70816FB7}" srcOrd="0" destOrd="0" presId="urn:microsoft.com/office/officeart/2005/8/layout/pList1"/>
    <dgm:cxn modelId="{33876CE6-92B6-4990-BA7C-A9A72704EC48}" srcId="{363AB71E-0024-46D9-8B43-91A8658BEF74}" destId="{D62F2F5F-B6ED-40C4-A895-E7989E24F1DF}" srcOrd="1" destOrd="0" parTransId="{577853DF-1029-4858-97D6-51306B982A06}" sibTransId="{36136A70-FAC7-4455-8033-A9F6520024F9}"/>
    <dgm:cxn modelId="{592079C9-9CA6-4880-9C32-9F44CC9D6D2D}" srcId="{363AB71E-0024-46D9-8B43-91A8658BEF74}" destId="{B3DA4F5C-EEE6-49EA-ACA1-28DD2DB2B557}" srcOrd="3" destOrd="0" parTransId="{4FAF5391-DA3B-45DD-9DC6-DC5810B24D24}" sibTransId="{7783B8FF-234C-4BDE-AD97-01C998E5F9BA}"/>
    <dgm:cxn modelId="{0FB95A11-6EAD-437D-B4EB-205E222236F4}" srcId="{363AB71E-0024-46D9-8B43-91A8658BEF74}" destId="{6BE1C422-A196-4351-BFC8-E0DCDB8A6BCB}" srcOrd="0" destOrd="0" parTransId="{82289C2F-0D27-4884-BA71-C37993557297}" sibTransId="{728A35EA-29EF-4F78-BFA7-1C00DD6343A5}"/>
    <dgm:cxn modelId="{D6CE6C91-E15F-4364-B554-67FAAA0AD824}" type="presOf" srcId="{645A0624-F571-4D16-9141-AEF5DF2236F3}" destId="{9F5F5CD6-31CD-413D-99E5-4FC4A269562F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1749CAF9-A548-44E6-880C-0D2E4BE80064}" type="presOf" srcId="{36136A70-FAC7-4455-8033-A9F6520024F9}" destId="{89F74462-DA3E-4AFC-A6A3-046E16916686}" srcOrd="0" destOrd="0" presId="urn:microsoft.com/office/officeart/2005/8/layout/pList1"/>
    <dgm:cxn modelId="{38E4019C-2AF1-4EF7-8B62-5A54A4A8ABAE}" type="presParOf" srcId="{9E71CF33-5D89-4292-883A-5478CBD448EB}" destId="{6851431D-2D26-492D-8DC8-142E68CF74BB}" srcOrd="0" destOrd="0" presId="urn:microsoft.com/office/officeart/2005/8/layout/pList1"/>
    <dgm:cxn modelId="{6F5E0ACF-7E8D-4622-BB05-0AC917F0AA03}" type="presParOf" srcId="{6851431D-2D26-492D-8DC8-142E68CF74BB}" destId="{EEEA4027-D533-47E7-A7E6-9F83F06A29B9}" srcOrd="0" destOrd="0" presId="urn:microsoft.com/office/officeart/2005/8/layout/pList1"/>
    <dgm:cxn modelId="{F3AFC110-FAFD-4721-B417-E9C1CB2C3B05}" type="presParOf" srcId="{6851431D-2D26-492D-8DC8-142E68CF74BB}" destId="{A88E8999-25F7-4DE2-B3CF-439D74D5902D}" srcOrd="1" destOrd="0" presId="urn:microsoft.com/office/officeart/2005/8/layout/pList1"/>
    <dgm:cxn modelId="{A645A46F-1170-4D44-85C2-34B1D1254418}" type="presParOf" srcId="{9E71CF33-5D89-4292-883A-5478CBD448EB}" destId="{19ECC488-A36D-41DA-8F3A-5CB140889CC0}" srcOrd="1" destOrd="0" presId="urn:microsoft.com/office/officeart/2005/8/layout/pList1"/>
    <dgm:cxn modelId="{4A3B88B9-50EB-47B0-87DD-D961D1EDE24B}" type="presParOf" srcId="{9E71CF33-5D89-4292-883A-5478CBD448EB}" destId="{428DCF39-F687-4E80-9874-C0085B878DEC}" srcOrd="2" destOrd="0" presId="urn:microsoft.com/office/officeart/2005/8/layout/pList1"/>
    <dgm:cxn modelId="{7153D1AB-3554-4F54-BB0B-8681A3CD8D5A}" type="presParOf" srcId="{428DCF39-F687-4E80-9874-C0085B878DEC}" destId="{0B57600F-9D62-445E-9274-DC2B8D64DF51}" srcOrd="0" destOrd="0" presId="urn:microsoft.com/office/officeart/2005/8/layout/pList1"/>
    <dgm:cxn modelId="{ABD6EC09-5445-48CB-B92D-88D5395D3F18}" type="presParOf" srcId="{428DCF39-F687-4E80-9874-C0085B878DEC}" destId="{890678D0-959A-442E-ADA2-987AFB3DB793}" srcOrd="1" destOrd="0" presId="urn:microsoft.com/office/officeart/2005/8/layout/pList1"/>
    <dgm:cxn modelId="{423831BA-8C62-4FBF-96E1-5B7DC7539B0B}" type="presParOf" srcId="{9E71CF33-5D89-4292-883A-5478CBD448EB}" destId="{89F74462-DA3E-4AFC-A6A3-046E16916686}" srcOrd="3" destOrd="0" presId="urn:microsoft.com/office/officeart/2005/8/layout/pList1"/>
    <dgm:cxn modelId="{95DB8D64-0CD0-4F55-BBAC-1D2BB03454F2}" type="presParOf" srcId="{9E71CF33-5D89-4292-883A-5478CBD448EB}" destId="{6472224F-4471-4EAF-8198-54B6E00D987E}" srcOrd="4" destOrd="0" presId="urn:microsoft.com/office/officeart/2005/8/layout/pList1"/>
    <dgm:cxn modelId="{6C868300-765D-418A-BA5B-FF253CDEAF0B}" type="presParOf" srcId="{6472224F-4471-4EAF-8198-54B6E00D987E}" destId="{59EE8C43-4D3F-4851-8E55-6FAF7677919D}" srcOrd="0" destOrd="0" presId="urn:microsoft.com/office/officeart/2005/8/layout/pList1"/>
    <dgm:cxn modelId="{1A372159-719D-43EC-B031-A7CC21FED3ED}" type="presParOf" srcId="{6472224F-4471-4EAF-8198-54B6E00D987E}" destId="{A2944FB0-8A13-434D-9A42-10DD70816FB7}" srcOrd="1" destOrd="0" presId="urn:microsoft.com/office/officeart/2005/8/layout/pList1"/>
    <dgm:cxn modelId="{22360F71-228A-47CD-A016-04F02A53A0F4}" type="presParOf" srcId="{9E71CF33-5D89-4292-883A-5478CBD448EB}" destId="{9F5F5CD6-31CD-413D-99E5-4FC4A269562F}" srcOrd="5" destOrd="0" presId="urn:microsoft.com/office/officeart/2005/8/layout/pList1"/>
    <dgm:cxn modelId="{8158A21B-2488-45F7-9960-4470E1B0BC29}" type="presParOf" srcId="{9E71CF33-5D89-4292-883A-5478CBD448EB}" destId="{88886AB4-2AF7-4ACD-8E36-DF8638A29D4A}" srcOrd="6" destOrd="0" presId="urn:microsoft.com/office/officeart/2005/8/layout/pList1"/>
    <dgm:cxn modelId="{87C67BFA-A404-426B-A82A-3F737B30A25A}" type="presParOf" srcId="{88886AB4-2AF7-4ACD-8E36-DF8638A29D4A}" destId="{24F65608-7FCC-48B6-A4A6-9458434FE986}" srcOrd="0" destOrd="0" presId="urn:microsoft.com/office/officeart/2005/8/layout/pList1"/>
    <dgm:cxn modelId="{2DAF16E9-0F0D-41F2-B235-2E1D1F1148E4}" type="presParOf" srcId="{88886AB4-2AF7-4ACD-8E36-DF8638A29D4A}" destId="{681BA023-A834-4D6F-9B7B-1BECF6862AC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GIFT city 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34BB8FAC-A711-4833-8B75-94C3FF5EEBC4}">
      <dgm:prSet phldrT="[Text]"/>
      <dgm:spPr/>
      <dgm:t>
        <a:bodyPr/>
        <a:lstStyle/>
        <a:p>
          <a:r>
            <a:rPr lang="en-US" dirty="0" smtClean="0"/>
            <a:t>Strategic Oil  Reserve </a:t>
          </a:r>
          <a:endParaRPr lang="en-US" dirty="0"/>
        </a:p>
      </dgm:t>
    </dgm:pt>
    <dgm:pt modelId="{D248114D-8838-4EAD-8D6A-D572F1633607}" type="parTrans" cxnId="{F06E8A5F-8A2B-4FBA-9615-CEC1D7AD1133}">
      <dgm:prSet/>
      <dgm:spPr/>
      <dgm:t>
        <a:bodyPr/>
        <a:lstStyle/>
        <a:p>
          <a:endParaRPr lang="en-US"/>
        </a:p>
      </dgm:t>
    </dgm:pt>
    <dgm:pt modelId="{C9EA92DE-49AB-40C3-B51E-843E3A95A13D}" type="sibTrans" cxnId="{F06E8A5F-8A2B-4FBA-9615-CEC1D7AD1133}">
      <dgm:prSet/>
      <dgm:spPr/>
      <dgm:t>
        <a:bodyPr/>
        <a:lstStyle/>
        <a:p>
          <a:endParaRPr lang="en-US"/>
        </a:p>
      </dgm:t>
    </dgm:pt>
    <dgm:pt modelId="{ADF0BB12-54D6-4581-906D-74682D767C07}">
      <dgm:prSet phldrT="[Text]"/>
      <dgm:spPr/>
      <dgm:t>
        <a:bodyPr/>
        <a:lstStyle/>
        <a:p>
          <a:r>
            <a:rPr lang="en-US" dirty="0" smtClean="0"/>
            <a:t>Mega food parks</a:t>
          </a:r>
          <a:endParaRPr lang="en-US" dirty="0"/>
        </a:p>
      </dgm:t>
    </dgm:pt>
    <dgm:pt modelId="{E386418A-3384-4455-BF41-74FD5FBCEC53}" type="parTrans" cxnId="{A8B4791A-7214-44B0-87E7-93F8D1E6E34D}">
      <dgm:prSet/>
      <dgm:spPr/>
      <dgm:t>
        <a:bodyPr/>
        <a:lstStyle/>
        <a:p>
          <a:endParaRPr lang="en-US"/>
        </a:p>
      </dgm:t>
    </dgm:pt>
    <dgm:pt modelId="{561D2791-9956-4D51-9049-F28526260A79}" type="sibTrans" cxnId="{A8B4791A-7214-44B0-87E7-93F8D1E6E34D}">
      <dgm:prSet/>
      <dgm:spPr/>
      <dgm:t>
        <a:bodyPr/>
        <a:lstStyle/>
        <a:p>
          <a:endParaRPr lang="en-US"/>
        </a:p>
      </dgm:t>
    </dgm:pt>
    <dgm:pt modelId="{1A16F4CB-5008-4B24-83CA-7134D3BD404F}">
      <dgm:prSet phldrT="[Text]"/>
      <dgm:spPr/>
      <dgm:t>
        <a:bodyPr/>
        <a:lstStyle/>
        <a:p>
          <a:r>
            <a:rPr lang="en-US" dirty="0" smtClean="0"/>
            <a:t>SEZ, TEE..</a:t>
          </a:r>
          <a:endParaRPr lang="en-US" dirty="0"/>
        </a:p>
      </dgm:t>
    </dgm:pt>
    <dgm:pt modelId="{2D5F677E-CE06-4745-9606-4BFD18B6DA66}" type="parTrans" cxnId="{E912DC03-5345-4AE5-9E33-50945389F07E}">
      <dgm:prSet/>
      <dgm:spPr/>
      <dgm:t>
        <a:bodyPr/>
        <a:lstStyle/>
        <a:p>
          <a:endParaRPr lang="en-US"/>
        </a:p>
      </dgm:t>
    </dgm:pt>
    <dgm:pt modelId="{86F682F4-8F7E-4C20-AAA7-8847B94EF9DB}" type="sibTrans" cxnId="{E912DC03-5345-4AE5-9E33-50945389F07E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B9DB8C87-D29A-44DC-A95F-EBC766EF8746}" type="pres">
      <dgm:prSet presAssocID="{09FFCB44-A5E3-4BB3-BC51-31C3E13EB55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B32ABB1E-DB6F-4388-A0EE-4A84128162D7}" type="pres">
      <dgm:prSet presAssocID="{34BB8FAC-A711-4833-8B75-94C3FF5EEBC4}" presName="text" presStyleLbl="node1" presStyleIdx="1" presStyleCnt="4" custScaleX="150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FAEC4-6414-4EC8-A65F-5A73D47B24D5}" type="pres">
      <dgm:prSet presAssocID="{C9EA92DE-49AB-40C3-B51E-843E3A95A13D}" presName="space" presStyleCnt="0"/>
      <dgm:spPr/>
    </dgm:pt>
    <dgm:pt modelId="{80FC278C-1F63-4C82-988C-3F126DE388ED}" type="pres">
      <dgm:prSet presAssocID="{ADF0BB12-54D6-4581-906D-74682D767C07}" presName="text" presStyleLbl="node1" presStyleIdx="2" presStyleCnt="4" custScaleX="163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00F97-4ECD-4EAD-A31D-1EBF46471A55}" type="pres">
      <dgm:prSet presAssocID="{561D2791-9956-4D51-9049-F28526260A79}" presName="space" presStyleCnt="0"/>
      <dgm:spPr/>
    </dgm:pt>
    <dgm:pt modelId="{33288450-A0C3-4305-B9F0-E561AA170664}" type="pres">
      <dgm:prSet presAssocID="{1A16F4CB-5008-4B24-83CA-7134D3BD404F}" presName="text" presStyleLbl="node1" presStyleIdx="3" presStyleCnt="4" custScaleX="199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E3CF3782-7F69-445A-B0F2-262ED5C91F88}" type="presOf" srcId="{1A16F4CB-5008-4B24-83CA-7134D3BD404F}" destId="{33288450-A0C3-4305-B9F0-E561AA170664}" srcOrd="0" destOrd="0" presId="urn:diagrams.loki3.com/VaryingWidthList"/>
    <dgm:cxn modelId="{4DE238E1-E973-4F47-AAF8-E217A256831C}" type="presOf" srcId="{34BB8FAC-A711-4833-8B75-94C3FF5EEBC4}" destId="{B32ABB1E-DB6F-4388-A0EE-4A84128162D7}" srcOrd="0" destOrd="0" presId="urn:diagrams.loki3.com/VaryingWidthList"/>
    <dgm:cxn modelId="{A8B4791A-7214-44B0-87E7-93F8D1E6E34D}" srcId="{71C879D2-BD14-4B70-A67F-DFDA3AF29918}" destId="{ADF0BB12-54D6-4581-906D-74682D767C07}" srcOrd="2" destOrd="0" parTransId="{E386418A-3384-4455-BF41-74FD5FBCEC53}" sibTransId="{561D2791-9956-4D51-9049-F28526260A79}"/>
    <dgm:cxn modelId="{7B4D1D56-E320-4332-988D-91A9A17C43D0}" type="presOf" srcId="{71C879D2-BD14-4B70-A67F-DFDA3AF29918}" destId="{3DBE2FE5-14AE-4BC2-B680-5B8044FC8437}" srcOrd="0" destOrd="0" presId="urn:diagrams.loki3.com/VaryingWidthList"/>
    <dgm:cxn modelId="{F16070A5-ACBB-4DBB-8588-E4741F0C6230}" type="presOf" srcId="{ADF0BB12-54D6-4581-906D-74682D767C07}" destId="{80FC278C-1F63-4C82-988C-3F126DE388ED}" srcOrd="0" destOrd="0" presId="urn:diagrams.loki3.com/VaryingWidthList"/>
    <dgm:cxn modelId="{E912DC03-5345-4AE5-9E33-50945389F07E}" srcId="{71C879D2-BD14-4B70-A67F-DFDA3AF29918}" destId="{1A16F4CB-5008-4B24-83CA-7134D3BD404F}" srcOrd="3" destOrd="0" parTransId="{2D5F677E-CE06-4745-9606-4BFD18B6DA66}" sibTransId="{86F682F4-8F7E-4C20-AAA7-8847B94EF9DB}"/>
    <dgm:cxn modelId="{EE163AD3-1B98-41FA-B5C4-CF4A96BEE173}" srcId="{71C879D2-BD14-4B70-A67F-DFDA3AF29918}" destId="{09FFCB44-A5E3-4BB3-BC51-31C3E13EB553}" srcOrd="0" destOrd="0" parTransId="{0BA9B2E9-8DFC-4AD8-8CD7-08D548ADCC9E}" sibTransId="{5A683DB7-D916-44FA-BAAE-106FE6F76BA0}"/>
    <dgm:cxn modelId="{F06E8A5F-8A2B-4FBA-9615-CEC1D7AD1133}" srcId="{71C879D2-BD14-4B70-A67F-DFDA3AF29918}" destId="{34BB8FAC-A711-4833-8B75-94C3FF5EEBC4}" srcOrd="1" destOrd="0" parTransId="{D248114D-8838-4EAD-8D6A-D572F1633607}" sibTransId="{C9EA92DE-49AB-40C3-B51E-843E3A95A13D}"/>
    <dgm:cxn modelId="{B94613A2-439C-4805-8C7A-980893B85CF0}" type="presParOf" srcId="{3DBE2FE5-14AE-4BC2-B680-5B8044FC8437}" destId="{B9DB8C87-D29A-44DC-A95F-EBC766EF8746}" srcOrd="0" destOrd="0" presId="urn:diagrams.loki3.com/VaryingWidthList"/>
    <dgm:cxn modelId="{42AAE5DC-2617-4A01-AB25-E47B32A54691}" type="presParOf" srcId="{3DBE2FE5-14AE-4BC2-B680-5B8044FC8437}" destId="{730DC90C-DFA8-4448-A8AF-4B6C9C113C09}" srcOrd="1" destOrd="0" presId="urn:diagrams.loki3.com/VaryingWidthList"/>
    <dgm:cxn modelId="{DFA828B2-9715-4F05-99E8-D62AC3DE4D1F}" type="presParOf" srcId="{3DBE2FE5-14AE-4BC2-B680-5B8044FC8437}" destId="{B32ABB1E-DB6F-4388-A0EE-4A84128162D7}" srcOrd="2" destOrd="0" presId="urn:diagrams.loki3.com/VaryingWidthList"/>
    <dgm:cxn modelId="{1F0B75D1-D17D-48B6-B47F-24C0E0917808}" type="presParOf" srcId="{3DBE2FE5-14AE-4BC2-B680-5B8044FC8437}" destId="{6B4FAEC4-6414-4EC8-A65F-5A73D47B24D5}" srcOrd="3" destOrd="0" presId="urn:diagrams.loki3.com/VaryingWidthList"/>
    <dgm:cxn modelId="{AA7FDF07-D77C-4064-92A1-5FD117214567}" type="presParOf" srcId="{3DBE2FE5-14AE-4BC2-B680-5B8044FC8437}" destId="{80FC278C-1F63-4C82-988C-3F126DE388ED}" srcOrd="4" destOrd="0" presId="urn:diagrams.loki3.com/VaryingWidthList"/>
    <dgm:cxn modelId="{634CE3E8-B309-431A-8684-47E3CF640393}" type="presParOf" srcId="{3DBE2FE5-14AE-4BC2-B680-5B8044FC8437}" destId="{0EC00F97-4ECD-4EAD-A31D-1EBF46471A55}" srcOrd="5" destOrd="0" presId="urn:diagrams.loki3.com/VaryingWidthList"/>
    <dgm:cxn modelId="{1D2F51CE-5965-447D-8A7B-9CED09D33138}" type="presParOf" srcId="{3DBE2FE5-14AE-4BC2-B680-5B8044FC8437}" destId="{33288450-A0C3-4305-B9F0-E561AA17066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Rural Infra &lt;BIPASA&gt;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DD74D8C3-4859-4D20-A9A6-57C4E9169D51}">
      <dgm:prSet phldrT="[Text]"/>
      <dgm:spPr/>
      <dgm:t>
        <a:bodyPr/>
        <a:lstStyle/>
        <a:p>
          <a:r>
            <a:rPr lang="en-US" dirty="0" smtClean="0"/>
            <a:t>Urban: Smart City </a:t>
          </a:r>
          <a:endParaRPr lang="en-US" dirty="0"/>
        </a:p>
      </dgm:t>
    </dgm:pt>
    <dgm:pt modelId="{C39AD4AB-8F2C-40BB-B19F-2722D41F76E1}" type="parTrans" cxnId="{17EB2567-96DA-45EE-B665-73C01F423BCE}">
      <dgm:prSet/>
      <dgm:spPr/>
      <dgm:t>
        <a:bodyPr/>
        <a:lstStyle/>
        <a:p>
          <a:endParaRPr lang="en-US"/>
        </a:p>
      </dgm:t>
    </dgm:pt>
    <dgm:pt modelId="{45D7C867-FE44-4B59-A127-DF4E9C85BCE3}" type="sibTrans" cxnId="{17EB2567-96DA-45EE-B665-73C01F423BCE}">
      <dgm:prSet/>
      <dgm:spPr/>
      <dgm:t>
        <a:bodyPr/>
        <a:lstStyle/>
        <a:p>
          <a:endParaRPr lang="en-US"/>
        </a:p>
      </dgm:t>
    </dgm:pt>
    <dgm:pt modelId="{6394915D-5D49-4E29-B06B-51ED5126F2A6}">
      <dgm:prSet phldrT="[Text]"/>
      <dgm:spPr/>
      <dgm:t>
        <a:bodyPr/>
        <a:lstStyle/>
        <a:p>
          <a:r>
            <a:rPr lang="en-US" dirty="0" smtClean="0"/>
            <a:t>Water Sanitation: SBM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B9DB8C87-D29A-44DC-A95F-EBC766EF8746}" type="pres">
      <dgm:prSet presAssocID="{09FFCB44-A5E3-4BB3-BC51-31C3E13EB55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1EDA175E-8E67-4E09-B967-39524A56233D}" type="pres">
      <dgm:prSet presAssocID="{DD74D8C3-4859-4D20-A9A6-57C4E9169D5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EE163AD3-1B98-41FA-B5C4-CF4A96BEE173}" srcId="{71C879D2-BD14-4B70-A67F-DFDA3AF29918}" destId="{09FFCB44-A5E3-4BB3-BC51-31C3E13EB553}" srcOrd="1" destOrd="0" parTransId="{0BA9B2E9-8DFC-4AD8-8CD7-08D548ADCC9E}" sibTransId="{5A683DB7-D916-44FA-BAAE-106FE6F76BA0}"/>
    <dgm:cxn modelId="{17EB2567-96DA-45EE-B665-73C01F423BCE}" srcId="{71C879D2-BD14-4B70-A67F-DFDA3AF29918}" destId="{DD74D8C3-4859-4D20-A9A6-57C4E9169D51}" srcOrd="2" destOrd="0" parTransId="{C39AD4AB-8F2C-40BB-B19F-2722D41F76E1}" sibTransId="{45D7C867-FE44-4B59-A127-DF4E9C85BCE3}"/>
    <dgm:cxn modelId="{AF917596-CA55-4890-9E89-5BDC32248875}" type="presOf" srcId="{DD74D8C3-4859-4D20-A9A6-57C4E9169D51}" destId="{1EDA175E-8E67-4E09-B967-39524A56233D}" srcOrd="0" destOrd="0" presId="urn:diagrams.loki3.com/VaryingWidthList"/>
    <dgm:cxn modelId="{2FD58625-B7DF-4DEE-BA4A-EEDB1D3CD8C3}" type="presParOf" srcId="{3DBE2FE5-14AE-4BC2-B680-5B8044FC8437}" destId="{C54BFE5B-D55A-4741-90FE-9CAF1CC2DF9A}" srcOrd="0" destOrd="0" presId="urn:diagrams.loki3.com/VaryingWidthList"/>
    <dgm:cxn modelId="{2E3D0D96-C55A-40C4-A7F1-C3B79E094D47}" type="presParOf" srcId="{3DBE2FE5-14AE-4BC2-B680-5B8044FC8437}" destId="{0BA3FAB7-5B73-4B48-8EA8-428DBEE7C0C7}" srcOrd="1" destOrd="0" presId="urn:diagrams.loki3.com/VaryingWidthList"/>
    <dgm:cxn modelId="{B94613A2-439C-4805-8C7A-980893B85CF0}" type="presParOf" srcId="{3DBE2FE5-14AE-4BC2-B680-5B8044FC8437}" destId="{B9DB8C87-D29A-44DC-A95F-EBC766EF8746}" srcOrd="2" destOrd="0" presId="urn:diagrams.loki3.com/VaryingWidthList"/>
    <dgm:cxn modelId="{574DFB7F-3CE4-4A13-B19B-94521CE7F908}" type="presParOf" srcId="{3DBE2FE5-14AE-4BC2-B680-5B8044FC8437}" destId="{730DC90C-DFA8-4448-A8AF-4B6C9C113C09}" srcOrd="3" destOrd="0" presId="urn:diagrams.loki3.com/VaryingWidthList"/>
    <dgm:cxn modelId="{24738B85-365A-4C61-A227-7C8127A9B7F5}" type="presParOf" srcId="{3DBE2FE5-14AE-4BC2-B680-5B8044FC8437}" destId="{1EDA175E-8E67-4E09-B967-39524A56233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GIFT city 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34BB8FAC-A711-4833-8B75-94C3FF5EEBC4}">
      <dgm:prSet phldrT="[Text]"/>
      <dgm:spPr/>
      <dgm:t>
        <a:bodyPr/>
        <a:lstStyle/>
        <a:p>
          <a:r>
            <a:rPr lang="en-US" dirty="0" smtClean="0"/>
            <a:t>Strategic Oil  Reserve </a:t>
          </a:r>
          <a:endParaRPr lang="en-US" dirty="0"/>
        </a:p>
      </dgm:t>
    </dgm:pt>
    <dgm:pt modelId="{D248114D-8838-4EAD-8D6A-D572F1633607}" type="parTrans" cxnId="{F06E8A5F-8A2B-4FBA-9615-CEC1D7AD1133}">
      <dgm:prSet/>
      <dgm:spPr/>
      <dgm:t>
        <a:bodyPr/>
        <a:lstStyle/>
        <a:p>
          <a:endParaRPr lang="en-US"/>
        </a:p>
      </dgm:t>
    </dgm:pt>
    <dgm:pt modelId="{C9EA92DE-49AB-40C3-B51E-843E3A95A13D}" type="sibTrans" cxnId="{F06E8A5F-8A2B-4FBA-9615-CEC1D7AD1133}">
      <dgm:prSet/>
      <dgm:spPr/>
      <dgm:t>
        <a:bodyPr/>
        <a:lstStyle/>
        <a:p>
          <a:endParaRPr lang="en-US"/>
        </a:p>
      </dgm:t>
    </dgm:pt>
    <dgm:pt modelId="{ADF0BB12-54D6-4581-906D-74682D767C07}">
      <dgm:prSet phldrT="[Text]"/>
      <dgm:spPr/>
      <dgm:t>
        <a:bodyPr/>
        <a:lstStyle/>
        <a:p>
          <a:r>
            <a:rPr lang="en-US" dirty="0" smtClean="0"/>
            <a:t>Mega food parks</a:t>
          </a:r>
          <a:endParaRPr lang="en-US" dirty="0"/>
        </a:p>
      </dgm:t>
    </dgm:pt>
    <dgm:pt modelId="{E386418A-3384-4455-BF41-74FD5FBCEC53}" type="parTrans" cxnId="{A8B4791A-7214-44B0-87E7-93F8D1E6E34D}">
      <dgm:prSet/>
      <dgm:spPr/>
      <dgm:t>
        <a:bodyPr/>
        <a:lstStyle/>
        <a:p>
          <a:endParaRPr lang="en-US"/>
        </a:p>
      </dgm:t>
    </dgm:pt>
    <dgm:pt modelId="{561D2791-9956-4D51-9049-F28526260A79}" type="sibTrans" cxnId="{A8B4791A-7214-44B0-87E7-93F8D1E6E34D}">
      <dgm:prSet/>
      <dgm:spPr/>
      <dgm:t>
        <a:bodyPr/>
        <a:lstStyle/>
        <a:p>
          <a:endParaRPr lang="en-US"/>
        </a:p>
      </dgm:t>
    </dgm:pt>
    <dgm:pt modelId="{1A16F4CB-5008-4B24-83CA-7134D3BD404F}">
      <dgm:prSet phldrT="[Text]"/>
      <dgm:spPr/>
      <dgm:t>
        <a:bodyPr/>
        <a:lstStyle/>
        <a:p>
          <a:r>
            <a:rPr lang="en-US" dirty="0" smtClean="0"/>
            <a:t>SEZ, TEE..</a:t>
          </a:r>
          <a:endParaRPr lang="en-US" dirty="0"/>
        </a:p>
      </dgm:t>
    </dgm:pt>
    <dgm:pt modelId="{2D5F677E-CE06-4745-9606-4BFD18B6DA66}" type="parTrans" cxnId="{E912DC03-5345-4AE5-9E33-50945389F07E}">
      <dgm:prSet/>
      <dgm:spPr/>
      <dgm:t>
        <a:bodyPr/>
        <a:lstStyle/>
        <a:p>
          <a:endParaRPr lang="en-US"/>
        </a:p>
      </dgm:t>
    </dgm:pt>
    <dgm:pt modelId="{86F682F4-8F7E-4C20-AAA7-8847B94EF9DB}" type="sibTrans" cxnId="{E912DC03-5345-4AE5-9E33-50945389F07E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B9DB8C87-D29A-44DC-A95F-EBC766EF8746}" type="pres">
      <dgm:prSet presAssocID="{09FFCB44-A5E3-4BB3-BC51-31C3E13EB55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B32ABB1E-DB6F-4388-A0EE-4A84128162D7}" type="pres">
      <dgm:prSet presAssocID="{34BB8FAC-A711-4833-8B75-94C3FF5EEBC4}" presName="text" presStyleLbl="node1" presStyleIdx="1" presStyleCnt="4" custScaleX="150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FAEC4-6414-4EC8-A65F-5A73D47B24D5}" type="pres">
      <dgm:prSet presAssocID="{C9EA92DE-49AB-40C3-B51E-843E3A95A13D}" presName="space" presStyleCnt="0"/>
      <dgm:spPr/>
    </dgm:pt>
    <dgm:pt modelId="{80FC278C-1F63-4C82-988C-3F126DE388ED}" type="pres">
      <dgm:prSet presAssocID="{ADF0BB12-54D6-4581-906D-74682D767C07}" presName="text" presStyleLbl="node1" presStyleIdx="2" presStyleCnt="4" custScaleX="163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00F97-4ECD-4EAD-A31D-1EBF46471A55}" type="pres">
      <dgm:prSet presAssocID="{561D2791-9956-4D51-9049-F28526260A79}" presName="space" presStyleCnt="0"/>
      <dgm:spPr/>
    </dgm:pt>
    <dgm:pt modelId="{33288450-A0C3-4305-B9F0-E561AA170664}" type="pres">
      <dgm:prSet presAssocID="{1A16F4CB-5008-4B24-83CA-7134D3BD404F}" presName="text" presStyleLbl="node1" presStyleIdx="3" presStyleCnt="4" custScaleX="199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E3CF3782-7F69-445A-B0F2-262ED5C91F88}" type="presOf" srcId="{1A16F4CB-5008-4B24-83CA-7134D3BD404F}" destId="{33288450-A0C3-4305-B9F0-E561AA170664}" srcOrd="0" destOrd="0" presId="urn:diagrams.loki3.com/VaryingWidthList"/>
    <dgm:cxn modelId="{4DE238E1-E973-4F47-AAF8-E217A256831C}" type="presOf" srcId="{34BB8FAC-A711-4833-8B75-94C3FF5EEBC4}" destId="{B32ABB1E-DB6F-4388-A0EE-4A84128162D7}" srcOrd="0" destOrd="0" presId="urn:diagrams.loki3.com/VaryingWidthList"/>
    <dgm:cxn modelId="{A8B4791A-7214-44B0-87E7-93F8D1E6E34D}" srcId="{71C879D2-BD14-4B70-A67F-DFDA3AF29918}" destId="{ADF0BB12-54D6-4581-906D-74682D767C07}" srcOrd="2" destOrd="0" parTransId="{E386418A-3384-4455-BF41-74FD5FBCEC53}" sibTransId="{561D2791-9956-4D51-9049-F28526260A79}"/>
    <dgm:cxn modelId="{7B4D1D56-E320-4332-988D-91A9A17C43D0}" type="presOf" srcId="{71C879D2-BD14-4B70-A67F-DFDA3AF29918}" destId="{3DBE2FE5-14AE-4BC2-B680-5B8044FC8437}" srcOrd="0" destOrd="0" presId="urn:diagrams.loki3.com/VaryingWidthList"/>
    <dgm:cxn modelId="{F16070A5-ACBB-4DBB-8588-E4741F0C6230}" type="presOf" srcId="{ADF0BB12-54D6-4581-906D-74682D767C07}" destId="{80FC278C-1F63-4C82-988C-3F126DE388ED}" srcOrd="0" destOrd="0" presId="urn:diagrams.loki3.com/VaryingWidthList"/>
    <dgm:cxn modelId="{E912DC03-5345-4AE5-9E33-50945389F07E}" srcId="{71C879D2-BD14-4B70-A67F-DFDA3AF29918}" destId="{1A16F4CB-5008-4B24-83CA-7134D3BD404F}" srcOrd="3" destOrd="0" parTransId="{2D5F677E-CE06-4745-9606-4BFD18B6DA66}" sibTransId="{86F682F4-8F7E-4C20-AAA7-8847B94EF9DB}"/>
    <dgm:cxn modelId="{EE163AD3-1B98-41FA-B5C4-CF4A96BEE173}" srcId="{71C879D2-BD14-4B70-A67F-DFDA3AF29918}" destId="{09FFCB44-A5E3-4BB3-BC51-31C3E13EB553}" srcOrd="0" destOrd="0" parTransId="{0BA9B2E9-8DFC-4AD8-8CD7-08D548ADCC9E}" sibTransId="{5A683DB7-D916-44FA-BAAE-106FE6F76BA0}"/>
    <dgm:cxn modelId="{F06E8A5F-8A2B-4FBA-9615-CEC1D7AD1133}" srcId="{71C879D2-BD14-4B70-A67F-DFDA3AF29918}" destId="{34BB8FAC-A711-4833-8B75-94C3FF5EEBC4}" srcOrd="1" destOrd="0" parTransId="{D248114D-8838-4EAD-8D6A-D572F1633607}" sibTransId="{C9EA92DE-49AB-40C3-B51E-843E3A95A13D}"/>
    <dgm:cxn modelId="{B94613A2-439C-4805-8C7A-980893B85CF0}" type="presParOf" srcId="{3DBE2FE5-14AE-4BC2-B680-5B8044FC8437}" destId="{B9DB8C87-D29A-44DC-A95F-EBC766EF8746}" srcOrd="0" destOrd="0" presId="urn:diagrams.loki3.com/VaryingWidthList"/>
    <dgm:cxn modelId="{42AAE5DC-2617-4A01-AB25-E47B32A54691}" type="presParOf" srcId="{3DBE2FE5-14AE-4BC2-B680-5B8044FC8437}" destId="{730DC90C-DFA8-4448-A8AF-4B6C9C113C09}" srcOrd="1" destOrd="0" presId="urn:diagrams.loki3.com/VaryingWidthList"/>
    <dgm:cxn modelId="{DFA828B2-9715-4F05-99E8-D62AC3DE4D1F}" type="presParOf" srcId="{3DBE2FE5-14AE-4BC2-B680-5B8044FC8437}" destId="{B32ABB1E-DB6F-4388-A0EE-4A84128162D7}" srcOrd="2" destOrd="0" presId="urn:diagrams.loki3.com/VaryingWidthList"/>
    <dgm:cxn modelId="{1F0B75D1-D17D-48B6-B47F-24C0E0917808}" type="presParOf" srcId="{3DBE2FE5-14AE-4BC2-B680-5B8044FC8437}" destId="{6B4FAEC4-6414-4EC8-A65F-5A73D47B24D5}" srcOrd="3" destOrd="0" presId="urn:diagrams.loki3.com/VaryingWidthList"/>
    <dgm:cxn modelId="{AA7FDF07-D77C-4064-92A1-5FD117214567}" type="presParOf" srcId="{3DBE2FE5-14AE-4BC2-B680-5B8044FC8437}" destId="{80FC278C-1F63-4C82-988C-3F126DE388ED}" srcOrd="4" destOrd="0" presId="urn:diagrams.loki3.com/VaryingWidthList"/>
    <dgm:cxn modelId="{634CE3E8-B309-431A-8684-47E3CF640393}" type="presParOf" srcId="{3DBE2FE5-14AE-4BC2-B680-5B8044FC8437}" destId="{0EC00F97-4ECD-4EAD-A31D-1EBF46471A55}" srcOrd="5" destOrd="0" presId="urn:diagrams.loki3.com/VaryingWidthList"/>
    <dgm:cxn modelId="{1D2F51CE-5965-447D-8A7B-9CED09D33138}" type="presParOf" srcId="{3DBE2FE5-14AE-4BC2-B680-5B8044FC8437}" destId="{33288450-A0C3-4305-B9F0-E561AA17066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6_2" csCatId="accent6" phldr="1"/>
      <dgm:spPr/>
    </dgm:pt>
    <dgm:pt modelId="{6394915D-5D49-4E29-B06B-51ED5126F2A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Survey</a:t>
          </a:r>
          <a:endParaRPr lang="en-US" dirty="0">
            <a:solidFill>
              <a:schemeClr val="bg1"/>
            </a:solidFill>
          </a:endParaRPr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A53A9B9-6E5B-4BAC-985A-94E78F5B97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Summit</a:t>
          </a:r>
          <a:endParaRPr lang="en-US" dirty="0">
            <a:solidFill>
              <a:schemeClr val="bg1"/>
            </a:solidFill>
          </a:endParaRPr>
        </a:p>
      </dgm:t>
    </dgm:pt>
    <dgm:pt modelId="{B42554D2-E184-40A6-980B-50E29DBB58BC}" type="parTrans" cxnId="{6C997B9C-36CB-48C8-957E-64D1E40C4958}">
      <dgm:prSet/>
      <dgm:spPr/>
      <dgm:t>
        <a:bodyPr/>
        <a:lstStyle/>
        <a:p>
          <a:endParaRPr lang="en-US"/>
        </a:p>
      </dgm:t>
    </dgm:pt>
    <dgm:pt modelId="{FC7A4E4C-0DC5-4307-A17A-78F0C3EFABD1}" type="sibTrans" cxnId="{6C997B9C-36CB-48C8-957E-64D1E40C4958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C4F52A40-7C9D-4085-98C9-872BB07AE893}" type="pres">
      <dgm:prSet presAssocID="{3A53A9B9-6E5B-4BAC-985A-94E78F5B977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038D4-D7B1-4E43-BB15-54438EE3D7D8}" type="presOf" srcId="{3A53A9B9-6E5B-4BAC-985A-94E78F5B9773}" destId="{C4F52A40-7C9D-4085-98C9-872BB07AE893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6C997B9C-36CB-48C8-957E-64D1E40C4958}" srcId="{71C879D2-BD14-4B70-A67F-DFDA3AF29918}" destId="{3A53A9B9-6E5B-4BAC-985A-94E78F5B9773}" srcOrd="1" destOrd="0" parTransId="{B42554D2-E184-40A6-980B-50E29DBB58BC}" sibTransId="{FC7A4E4C-0DC5-4307-A17A-78F0C3EFABD1}"/>
    <dgm:cxn modelId="{2FD58625-B7DF-4DEE-BA4A-EEDB1D3CD8C3}" type="presParOf" srcId="{3DBE2FE5-14AE-4BC2-B680-5B8044FC8437}" destId="{C54BFE5B-D55A-4741-90FE-9CAF1CC2DF9A}" srcOrd="0" destOrd="0" presId="urn:diagrams.loki3.com/VaryingWidthList"/>
    <dgm:cxn modelId="{CA0E0FAA-575E-410F-8D8C-9CDAA0F04627}" type="presParOf" srcId="{3DBE2FE5-14AE-4BC2-B680-5B8044FC8437}" destId="{0BA3FAB7-5B73-4B48-8EA8-428DBEE7C0C7}" srcOrd="1" destOrd="0" presId="urn:diagrams.loki3.com/VaryingWidthList"/>
    <dgm:cxn modelId="{1E1A2715-69B1-4567-987A-F84758E8BE80}" type="presParOf" srcId="{3DBE2FE5-14AE-4BC2-B680-5B8044FC8437}" destId="{C4F52A40-7C9D-4085-98C9-872BB07AE893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C964EAFC-DD84-4698-B299-E4B2D06FEC8C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B4399B-85B4-428D-AA22-303431C43B23}">
      <dgm:prSet phldrT="[Text]"/>
      <dgm:spPr/>
      <dgm:t>
        <a:bodyPr/>
        <a:lstStyle/>
        <a:p>
          <a:r>
            <a:rPr lang="en-US" dirty="0" smtClean="0"/>
            <a:t>Parameter</a:t>
          </a:r>
          <a:endParaRPr lang="en-US" dirty="0"/>
        </a:p>
      </dgm:t>
    </dgm:pt>
    <dgm:pt modelId="{EB9A4C29-BC45-4CAB-87B9-535E5FDA319E}" type="parTrans" cxnId="{BE0E5985-4BC6-419B-9C1C-B16AEE966E93}">
      <dgm:prSet/>
      <dgm:spPr/>
      <dgm:t>
        <a:bodyPr/>
        <a:lstStyle/>
        <a:p>
          <a:endParaRPr lang="en-US"/>
        </a:p>
      </dgm:t>
    </dgm:pt>
    <dgm:pt modelId="{B242F64E-D305-45C0-89F6-450CA3089CEF}" type="sibTrans" cxnId="{BE0E5985-4BC6-419B-9C1C-B16AEE966E93}">
      <dgm:prSet/>
      <dgm:spPr/>
      <dgm:t>
        <a:bodyPr/>
        <a:lstStyle/>
        <a:p>
          <a:endParaRPr lang="en-US"/>
        </a:p>
      </dgm:t>
    </dgm:pt>
    <dgm:pt modelId="{FF9FD5EE-4B3E-46BB-824B-206B11B6E9E1}">
      <dgm:prSet phldrT="[Text]"/>
      <dgm:spPr/>
      <dgm:t>
        <a:bodyPr/>
        <a:lstStyle/>
        <a:p>
          <a:r>
            <a:rPr lang="en-US" dirty="0" smtClean="0"/>
            <a:t>Urban</a:t>
          </a:r>
          <a:endParaRPr lang="en-US" dirty="0"/>
        </a:p>
      </dgm:t>
    </dgm:pt>
    <dgm:pt modelId="{53491033-BE56-4E13-BDB6-4DDE7A4F3C59}" type="parTrans" cxnId="{BF1E4F14-9105-4BBA-830D-BD5AF1A9D337}">
      <dgm:prSet/>
      <dgm:spPr/>
      <dgm:t>
        <a:bodyPr/>
        <a:lstStyle/>
        <a:p>
          <a:endParaRPr lang="en-US"/>
        </a:p>
      </dgm:t>
    </dgm:pt>
    <dgm:pt modelId="{75FCFD80-D10F-4C06-8E49-4041780E901A}" type="sibTrans" cxnId="{BF1E4F14-9105-4BBA-830D-BD5AF1A9D337}">
      <dgm:prSet/>
      <dgm:spPr/>
      <dgm:t>
        <a:bodyPr/>
        <a:lstStyle/>
        <a:p>
          <a:endParaRPr lang="en-US"/>
        </a:p>
      </dgm:t>
    </dgm:pt>
    <dgm:pt modelId="{2C0C1737-0CDB-4635-94E1-30A261951244}">
      <dgm:prSet phldrT="[Text]"/>
      <dgm:spPr/>
      <dgm:t>
        <a:bodyPr/>
        <a:lstStyle/>
        <a:p>
          <a:r>
            <a:rPr lang="en-US" dirty="0" smtClean="0"/>
            <a:t>Pop</a:t>
          </a:r>
          <a:endParaRPr lang="en-US" dirty="0"/>
        </a:p>
      </dgm:t>
    </dgm:pt>
    <dgm:pt modelId="{C84D12F0-5D6E-4E44-B72C-B2E75C9ADE75}" type="parTrans" cxnId="{B0DF72B4-5180-4894-8C4B-0E4CD7FE0F2C}">
      <dgm:prSet/>
      <dgm:spPr/>
      <dgm:t>
        <a:bodyPr/>
        <a:lstStyle/>
        <a:p>
          <a:endParaRPr lang="en-US"/>
        </a:p>
      </dgm:t>
    </dgm:pt>
    <dgm:pt modelId="{BE3F94A2-3665-4D01-9FD6-EB61F7B69E49}" type="sibTrans" cxnId="{B0DF72B4-5180-4894-8C4B-0E4CD7FE0F2C}">
      <dgm:prSet/>
      <dgm:spPr/>
      <dgm:t>
        <a:bodyPr/>
        <a:lstStyle/>
        <a:p>
          <a:endParaRPr lang="en-US"/>
        </a:p>
      </dgm:t>
    </dgm:pt>
    <dgm:pt modelId="{5564D167-B3C0-4FB5-9C2B-B5EEBDEBECFA}">
      <dgm:prSet phldrT="[Text]"/>
      <dgm:spPr/>
      <dgm:t>
        <a:bodyPr/>
        <a:lstStyle/>
        <a:p>
          <a:r>
            <a:rPr lang="en-US" dirty="0" smtClean="0"/>
            <a:t>1/3</a:t>
          </a:r>
          <a:r>
            <a:rPr lang="en-US" baseline="30000" dirty="0" smtClean="0"/>
            <a:t>rd</a:t>
          </a:r>
          <a:r>
            <a:rPr lang="en-US" dirty="0" smtClean="0"/>
            <a:t> </a:t>
          </a:r>
          <a:endParaRPr lang="en-US" dirty="0"/>
        </a:p>
      </dgm:t>
    </dgm:pt>
    <dgm:pt modelId="{8DA2D6F5-7836-4F37-A0F9-8EE273D06BCA}" type="parTrans" cxnId="{632634FE-6CAB-4C71-B587-85C21C1ECB43}">
      <dgm:prSet/>
      <dgm:spPr/>
      <dgm:t>
        <a:bodyPr/>
        <a:lstStyle/>
        <a:p>
          <a:endParaRPr lang="en-US"/>
        </a:p>
      </dgm:t>
    </dgm:pt>
    <dgm:pt modelId="{2A78E5BF-9004-4FB2-B616-BB4DAB5DBCC8}" type="sibTrans" cxnId="{632634FE-6CAB-4C71-B587-85C21C1ECB43}">
      <dgm:prSet/>
      <dgm:spPr/>
      <dgm:t>
        <a:bodyPr/>
        <a:lstStyle/>
        <a:p>
          <a:endParaRPr lang="en-US"/>
        </a:p>
      </dgm:t>
    </dgm:pt>
    <dgm:pt modelId="{00722D3C-79BD-4A51-BE5D-2B6A2B429451}">
      <dgm:prSet phldrT="[Text]"/>
      <dgm:spPr/>
      <dgm:t>
        <a:bodyPr/>
        <a:lstStyle/>
        <a:p>
          <a:r>
            <a:rPr lang="en-US" dirty="0" smtClean="0"/>
            <a:t>GDP</a:t>
          </a:r>
          <a:endParaRPr lang="en-US" dirty="0"/>
        </a:p>
      </dgm:t>
    </dgm:pt>
    <dgm:pt modelId="{E8009C16-06D5-448E-9D2B-2658D0D8768D}" type="parTrans" cxnId="{DC2923FD-BF0C-4E02-9DF1-49013AA5715E}">
      <dgm:prSet/>
      <dgm:spPr/>
      <dgm:t>
        <a:bodyPr/>
        <a:lstStyle/>
        <a:p>
          <a:endParaRPr lang="en-US"/>
        </a:p>
      </dgm:t>
    </dgm:pt>
    <dgm:pt modelId="{712DF480-3FA7-4A96-B4D4-8FAB48EAEF1D}" type="sibTrans" cxnId="{DC2923FD-BF0C-4E02-9DF1-49013AA5715E}">
      <dgm:prSet/>
      <dgm:spPr/>
      <dgm:t>
        <a:bodyPr/>
        <a:lstStyle/>
        <a:p>
          <a:endParaRPr lang="en-US"/>
        </a:p>
      </dgm:t>
    </dgm:pt>
    <dgm:pt modelId="{799B5970-8A7B-4C9C-BB35-2B699440AEE1}">
      <dgm:prSet phldrT="[Text]"/>
      <dgm:spPr/>
      <dgm:t>
        <a:bodyPr/>
        <a:lstStyle/>
        <a:p>
          <a:r>
            <a:rPr lang="en-US" dirty="0" smtClean="0"/>
            <a:t>3/5</a:t>
          </a:r>
          <a:r>
            <a:rPr lang="en-US" baseline="30000" dirty="0" smtClean="0"/>
            <a:t>th</a:t>
          </a:r>
          <a:r>
            <a:rPr lang="en-US" dirty="0" smtClean="0"/>
            <a:t> </a:t>
          </a:r>
          <a:endParaRPr lang="en-US" dirty="0"/>
        </a:p>
      </dgm:t>
    </dgm:pt>
    <dgm:pt modelId="{3921D705-68E3-4C84-9980-FFC5E5331EE5}" type="parTrans" cxnId="{87710297-EC4F-4360-9362-0A9EECEF955A}">
      <dgm:prSet/>
      <dgm:spPr/>
      <dgm:t>
        <a:bodyPr/>
        <a:lstStyle/>
        <a:p>
          <a:endParaRPr lang="en-US"/>
        </a:p>
      </dgm:t>
    </dgm:pt>
    <dgm:pt modelId="{7D265A4E-B80B-4056-B8F6-0439091DCC28}" type="sibTrans" cxnId="{87710297-EC4F-4360-9362-0A9EECEF955A}">
      <dgm:prSet/>
      <dgm:spPr/>
      <dgm:t>
        <a:bodyPr/>
        <a:lstStyle/>
        <a:p>
          <a:endParaRPr lang="en-US"/>
        </a:p>
      </dgm:t>
    </dgm:pt>
    <dgm:pt modelId="{D338F672-F6C9-4211-AAAB-5A8EBAA9A46E}" type="pres">
      <dgm:prSet presAssocID="{C964EAFC-DD84-4698-B299-E4B2D06FEC8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45F294-ABE3-4B61-A58B-C30D42973B01}" type="pres">
      <dgm:prSet presAssocID="{1BB4399B-85B4-428D-AA22-303431C43B23}" presName="horFlow" presStyleCnt="0"/>
      <dgm:spPr/>
      <dgm:t>
        <a:bodyPr/>
        <a:lstStyle/>
        <a:p>
          <a:endParaRPr lang="en-US"/>
        </a:p>
      </dgm:t>
    </dgm:pt>
    <dgm:pt modelId="{DE62336D-339A-4D50-AFC2-3E5A0AF9FCC9}" type="pres">
      <dgm:prSet presAssocID="{1BB4399B-85B4-428D-AA22-303431C43B23}" presName="bigChev" presStyleLbl="node1" presStyleIdx="0" presStyleCnt="3"/>
      <dgm:spPr/>
      <dgm:t>
        <a:bodyPr/>
        <a:lstStyle/>
        <a:p>
          <a:endParaRPr lang="en-US"/>
        </a:p>
      </dgm:t>
    </dgm:pt>
    <dgm:pt modelId="{0174B3F1-A39C-4641-B678-209332C3A29B}" type="pres">
      <dgm:prSet presAssocID="{53491033-BE56-4E13-BDB6-4DDE7A4F3C59}" presName="parTrans" presStyleCnt="0"/>
      <dgm:spPr/>
      <dgm:t>
        <a:bodyPr/>
        <a:lstStyle/>
        <a:p>
          <a:endParaRPr lang="en-US"/>
        </a:p>
      </dgm:t>
    </dgm:pt>
    <dgm:pt modelId="{4C542ABF-72AD-4984-94CE-D099DEADA742}" type="pres">
      <dgm:prSet presAssocID="{FF9FD5EE-4B3E-46BB-824B-206B11B6E9E1}" presName="node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75A4F-1089-4462-9A45-07A83E675F99}" type="pres">
      <dgm:prSet presAssocID="{1BB4399B-85B4-428D-AA22-303431C43B23}" presName="vSp" presStyleCnt="0"/>
      <dgm:spPr/>
      <dgm:t>
        <a:bodyPr/>
        <a:lstStyle/>
        <a:p>
          <a:endParaRPr lang="en-US"/>
        </a:p>
      </dgm:t>
    </dgm:pt>
    <dgm:pt modelId="{101D33B8-3FA8-4C60-9967-52FEF33743AA}" type="pres">
      <dgm:prSet presAssocID="{2C0C1737-0CDB-4635-94E1-30A261951244}" presName="horFlow" presStyleCnt="0"/>
      <dgm:spPr/>
      <dgm:t>
        <a:bodyPr/>
        <a:lstStyle/>
        <a:p>
          <a:endParaRPr lang="en-US"/>
        </a:p>
      </dgm:t>
    </dgm:pt>
    <dgm:pt modelId="{5D45196A-B082-4349-87DC-F692C63DF651}" type="pres">
      <dgm:prSet presAssocID="{2C0C1737-0CDB-4635-94E1-30A261951244}" presName="bigChev" presStyleLbl="node1" presStyleIdx="1" presStyleCnt="3"/>
      <dgm:spPr/>
      <dgm:t>
        <a:bodyPr/>
        <a:lstStyle/>
        <a:p>
          <a:endParaRPr lang="en-US"/>
        </a:p>
      </dgm:t>
    </dgm:pt>
    <dgm:pt modelId="{E1E6EE6A-2790-41D4-8FCE-39647E3AD360}" type="pres">
      <dgm:prSet presAssocID="{8DA2D6F5-7836-4F37-A0F9-8EE273D06BCA}" presName="parTrans" presStyleCnt="0"/>
      <dgm:spPr/>
      <dgm:t>
        <a:bodyPr/>
        <a:lstStyle/>
        <a:p>
          <a:endParaRPr lang="en-US"/>
        </a:p>
      </dgm:t>
    </dgm:pt>
    <dgm:pt modelId="{25BABE9B-C79A-41EB-8F5B-CE1694548438}" type="pres">
      <dgm:prSet presAssocID="{5564D167-B3C0-4FB5-9C2B-B5EEBDEBECFA}" presName="node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B2329-FE69-4202-A702-A345280FF243}" type="pres">
      <dgm:prSet presAssocID="{2C0C1737-0CDB-4635-94E1-30A261951244}" presName="vSp" presStyleCnt="0"/>
      <dgm:spPr/>
      <dgm:t>
        <a:bodyPr/>
        <a:lstStyle/>
        <a:p>
          <a:endParaRPr lang="en-US"/>
        </a:p>
      </dgm:t>
    </dgm:pt>
    <dgm:pt modelId="{027813ED-E1A5-44D5-A83A-3A7162100698}" type="pres">
      <dgm:prSet presAssocID="{00722D3C-79BD-4A51-BE5D-2B6A2B429451}" presName="horFlow" presStyleCnt="0"/>
      <dgm:spPr/>
      <dgm:t>
        <a:bodyPr/>
        <a:lstStyle/>
        <a:p>
          <a:endParaRPr lang="en-US"/>
        </a:p>
      </dgm:t>
    </dgm:pt>
    <dgm:pt modelId="{D69A9013-7358-4D68-9BEB-5F93A706EE2C}" type="pres">
      <dgm:prSet presAssocID="{00722D3C-79BD-4A51-BE5D-2B6A2B429451}" presName="bigChev" presStyleLbl="node1" presStyleIdx="2" presStyleCnt="3"/>
      <dgm:spPr/>
      <dgm:t>
        <a:bodyPr/>
        <a:lstStyle/>
        <a:p>
          <a:endParaRPr lang="en-US"/>
        </a:p>
      </dgm:t>
    </dgm:pt>
    <dgm:pt modelId="{CC90734A-295A-4600-BC14-C2E76BEFEA8B}" type="pres">
      <dgm:prSet presAssocID="{3921D705-68E3-4C84-9980-FFC5E5331EE5}" presName="parTrans" presStyleCnt="0"/>
      <dgm:spPr/>
      <dgm:t>
        <a:bodyPr/>
        <a:lstStyle/>
        <a:p>
          <a:endParaRPr lang="en-US"/>
        </a:p>
      </dgm:t>
    </dgm:pt>
    <dgm:pt modelId="{590910C8-BC1B-44AA-87EB-21019C8CD994}" type="pres">
      <dgm:prSet presAssocID="{799B5970-8A7B-4C9C-BB35-2B699440AEE1}" presName="node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1E4F14-9105-4BBA-830D-BD5AF1A9D337}" srcId="{1BB4399B-85B4-428D-AA22-303431C43B23}" destId="{FF9FD5EE-4B3E-46BB-824B-206B11B6E9E1}" srcOrd="0" destOrd="0" parTransId="{53491033-BE56-4E13-BDB6-4DDE7A4F3C59}" sibTransId="{75FCFD80-D10F-4C06-8E49-4041780E901A}"/>
    <dgm:cxn modelId="{2EBEB9F1-1EB2-4A84-9A94-6B2529EB73E1}" type="presOf" srcId="{FF9FD5EE-4B3E-46BB-824B-206B11B6E9E1}" destId="{4C542ABF-72AD-4984-94CE-D099DEADA742}" srcOrd="0" destOrd="0" presId="urn:microsoft.com/office/officeart/2005/8/layout/lProcess3"/>
    <dgm:cxn modelId="{DC2923FD-BF0C-4E02-9DF1-49013AA5715E}" srcId="{C964EAFC-DD84-4698-B299-E4B2D06FEC8C}" destId="{00722D3C-79BD-4A51-BE5D-2B6A2B429451}" srcOrd="2" destOrd="0" parTransId="{E8009C16-06D5-448E-9D2B-2658D0D8768D}" sibTransId="{712DF480-3FA7-4A96-B4D4-8FAB48EAEF1D}"/>
    <dgm:cxn modelId="{10BDAE1D-68F0-4295-8326-5FB3F9E869FE}" type="presOf" srcId="{00722D3C-79BD-4A51-BE5D-2B6A2B429451}" destId="{D69A9013-7358-4D68-9BEB-5F93A706EE2C}" srcOrd="0" destOrd="0" presId="urn:microsoft.com/office/officeart/2005/8/layout/lProcess3"/>
    <dgm:cxn modelId="{20366F11-F22D-40C7-82DC-6643E06D976F}" type="presOf" srcId="{1BB4399B-85B4-428D-AA22-303431C43B23}" destId="{DE62336D-339A-4D50-AFC2-3E5A0AF9FCC9}" srcOrd="0" destOrd="0" presId="urn:microsoft.com/office/officeart/2005/8/layout/lProcess3"/>
    <dgm:cxn modelId="{55B72328-7408-4FBD-A72D-1438B3C3EA34}" type="presOf" srcId="{5564D167-B3C0-4FB5-9C2B-B5EEBDEBECFA}" destId="{25BABE9B-C79A-41EB-8F5B-CE1694548438}" srcOrd="0" destOrd="0" presId="urn:microsoft.com/office/officeart/2005/8/layout/lProcess3"/>
    <dgm:cxn modelId="{632634FE-6CAB-4C71-B587-85C21C1ECB43}" srcId="{2C0C1737-0CDB-4635-94E1-30A261951244}" destId="{5564D167-B3C0-4FB5-9C2B-B5EEBDEBECFA}" srcOrd="0" destOrd="0" parTransId="{8DA2D6F5-7836-4F37-A0F9-8EE273D06BCA}" sibTransId="{2A78E5BF-9004-4FB2-B616-BB4DAB5DBCC8}"/>
    <dgm:cxn modelId="{87710297-EC4F-4360-9362-0A9EECEF955A}" srcId="{00722D3C-79BD-4A51-BE5D-2B6A2B429451}" destId="{799B5970-8A7B-4C9C-BB35-2B699440AEE1}" srcOrd="0" destOrd="0" parTransId="{3921D705-68E3-4C84-9980-FFC5E5331EE5}" sibTransId="{7D265A4E-B80B-4056-B8F6-0439091DCC28}"/>
    <dgm:cxn modelId="{B8313453-F6CD-42CF-8DA8-FC527BE73C40}" type="presOf" srcId="{2C0C1737-0CDB-4635-94E1-30A261951244}" destId="{5D45196A-B082-4349-87DC-F692C63DF651}" srcOrd="0" destOrd="0" presId="urn:microsoft.com/office/officeart/2005/8/layout/lProcess3"/>
    <dgm:cxn modelId="{37C968B6-199E-458A-B7CB-9EA022BA9947}" type="presOf" srcId="{C964EAFC-DD84-4698-B299-E4B2D06FEC8C}" destId="{D338F672-F6C9-4211-AAAB-5A8EBAA9A46E}" srcOrd="0" destOrd="0" presId="urn:microsoft.com/office/officeart/2005/8/layout/lProcess3"/>
    <dgm:cxn modelId="{B0DF72B4-5180-4894-8C4B-0E4CD7FE0F2C}" srcId="{C964EAFC-DD84-4698-B299-E4B2D06FEC8C}" destId="{2C0C1737-0CDB-4635-94E1-30A261951244}" srcOrd="1" destOrd="0" parTransId="{C84D12F0-5D6E-4E44-B72C-B2E75C9ADE75}" sibTransId="{BE3F94A2-3665-4D01-9FD6-EB61F7B69E49}"/>
    <dgm:cxn modelId="{BE0E5985-4BC6-419B-9C1C-B16AEE966E93}" srcId="{C964EAFC-DD84-4698-B299-E4B2D06FEC8C}" destId="{1BB4399B-85B4-428D-AA22-303431C43B23}" srcOrd="0" destOrd="0" parTransId="{EB9A4C29-BC45-4CAB-87B9-535E5FDA319E}" sibTransId="{B242F64E-D305-45C0-89F6-450CA3089CEF}"/>
    <dgm:cxn modelId="{FA3633F8-81BE-4E4A-BD17-F2E1AA3C3364}" type="presOf" srcId="{799B5970-8A7B-4C9C-BB35-2B699440AEE1}" destId="{590910C8-BC1B-44AA-87EB-21019C8CD994}" srcOrd="0" destOrd="0" presId="urn:microsoft.com/office/officeart/2005/8/layout/lProcess3"/>
    <dgm:cxn modelId="{349F5270-D844-486F-8768-12D59735658B}" type="presParOf" srcId="{D338F672-F6C9-4211-AAAB-5A8EBAA9A46E}" destId="{F345F294-ABE3-4B61-A58B-C30D42973B01}" srcOrd="0" destOrd="0" presId="urn:microsoft.com/office/officeart/2005/8/layout/lProcess3"/>
    <dgm:cxn modelId="{DD16706A-F525-4CD2-A95F-AE162CC1EE00}" type="presParOf" srcId="{F345F294-ABE3-4B61-A58B-C30D42973B01}" destId="{DE62336D-339A-4D50-AFC2-3E5A0AF9FCC9}" srcOrd="0" destOrd="0" presId="urn:microsoft.com/office/officeart/2005/8/layout/lProcess3"/>
    <dgm:cxn modelId="{830970F9-B9DF-4762-9DDB-DF2126622684}" type="presParOf" srcId="{F345F294-ABE3-4B61-A58B-C30D42973B01}" destId="{0174B3F1-A39C-4641-B678-209332C3A29B}" srcOrd="1" destOrd="0" presId="urn:microsoft.com/office/officeart/2005/8/layout/lProcess3"/>
    <dgm:cxn modelId="{1D5BF934-8EA3-42C6-99E3-3F0234CF3FAC}" type="presParOf" srcId="{F345F294-ABE3-4B61-A58B-C30D42973B01}" destId="{4C542ABF-72AD-4984-94CE-D099DEADA742}" srcOrd="2" destOrd="0" presId="urn:microsoft.com/office/officeart/2005/8/layout/lProcess3"/>
    <dgm:cxn modelId="{69DAF65B-6532-4351-881E-133CCC9C7B80}" type="presParOf" srcId="{D338F672-F6C9-4211-AAAB-5A8EBAA9A46E}" destId="{99375A4F-1089-4462-9A45-07A83E675F99}" srcOrd="1" destOrd="0" presId="urn:microsoft.com/office/officeart/2005/8/layout/lProcess3"/>
    <dgm:cxn modelId="{9949442A-C814-40C4-953F-C54C52B48EB2}" type="presParOf" srcId="{D338F672-F6C9-4211-AAAB-5A8EBAA9A46E}" destId="{101D33B8-3FA8-4C60-9967-52FEF33743AA}" srcOrd="2" destOrd="0" presId="urn:microsoft.com/office/officeart/2005/8/layout/lProcess3"/>
    <dgm:cxn modelId="{27266B2F-5B07-4C5C-914D-60C8C4546A2C}" type="presParOf" srcId="{101D33B8-3FA8-4C60-9967-52FEF33743AA}" destId="{5D45196A-B082-4349-87DC-F692C63DF651}" srcOrd="0" destOrd="0" presId="urn:microsoft.com/office/officeart/2005/8/layout/lProcess3"/>
    <dgm:cxn modelId="{31FB1CC2-4995-4641-B4C5-D124A6EE3C47}" type="presParOf" srcId="{101D33B8-3FA8-4C60-9967-52FEF33743AA}" destId="{E1E6EE6A-2790-41D4-8FCE-39647E3AD360}" srcOrd="1" destOrd="0" presId="urn:microsoft.com/office/officeart/2005/8/layout/lProcess3"/>
    <dgm:cxn modelId="{25033DBF-CB0E-4187-8BF1-E4181588FBA6}" type="presParOf" srcId="{101D33B8-3FA8-4C60-9967-52FEF33743AA}" destId="{25BABE9B-C79A-41EB-8F5B-CE1694548438}" srcOrd="2" destOrd="0" presId="urn:microsoft.com/office/officeart/2005/8/layout/lProcess3"/>
    <dgm:cxn modelId="{2FAA6350-A10C-4531-B56C-C7764B5F896D}" type="presParOf" srcId="{D338F672-F6C9-4211-AAAB-5A8EBAA9A46E}" destId="{768B2329-FE69-4202-A702-A345280FF243}" srcOrd="3" destOrd="0" presId="urn:microsoft.com/office/officeart/2005/8/layout/lProcess3"/>
    <dgm:cxn modelId="{F53D70BE-9590-485E-B2AB-A8BC9A528163}" type="presParOf" srcId="{D338F672-F6C9-4211-AAAB-5A8EBAA9A46E}" destId="{027813ED-E1A5-44D5-A83A-3A7162100698}" srcOrd="4" destOrd="0" presId="urn:microsoft.com/office/officeart/2005/8/layout/lProcess3"/>
    <dgm:cxn modelId="{E2FD0823-72F7-497D-9200-67E4E164962D}" type="presParOf" srcId="{027813ED-E1A5-44D5-A83A-3A7162100698}" destId="{D69A9013-7358-4D68-9BEB-5F93A706EE2C}" srcOrd="0" destOrd="0" presId="urn:microsoft.com/office/officeart/2005/8/layout/lProcess3"/>
    <dgm:cxn modelId="{E102AF55-FC4B-48A0-95A1-E87DDA54FD6E}" type="presParOf" srcId="{027813ED-E1A5-44D5-A83A-3A7162100698}" destId="{CC90734A-295A-4600-BC14-C2E76BEFEA8B}" srcOrd="1" destOrd="0" presId="urn:microsoft.com/office/officeart/2005/8/layout/lProcess3"/>
    <dgm:cxn modelId="{C1577178-F8B5-4F7D-B751-12732EA0390B}" type="presParOf" srcId="{027813ED-E1A5-44D5-A83A-3A7162100698}" destId="{590910C8-BC1B-44AA-87EB-21019C8CD994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F2F8C1BD-7A75-40FE-A2CF-B8D12BA98E17}" type="doc">
      <dgm:prSet loTypeId="urn:microsoft.com/office/officeart/2005/8/layout/process2" loCatId="process" qsTypeId="urn:microsoft.com/office/officeart/2005/8/quickstyle/3d5" qsCatId="3D" csTypeId="urn:microsoft.com/office/officeart/2005/8/colors/accent1_2" csCatId="accent1" phldr="1"/>
      <dgm:spPr/>
    </dgm:pt>
    <dgm:pt modelId="{BBAB8CAF-1D68-4180-A1E6-B48807103689}">
      <dgm:prSet phldrT="[Text]"/>
      <dgm:spPr/>
      <dgm:t>
        <a:bodyPr/>
        <a:lstStyle/>
        <a:p>
          <a:r>
            <a:rPr lang="en-US" dirty="0" smtClean="0"/>
            <a:t>Largest city </a:t>
          </a:r>
          <a:endParaRPr lang="en-US" dirty="0"/>
        </a:p>
      </dgm:t>
    </dgm:pt>
    <dgm:pt modelId="{3C31573D-18CA-4E32-AEBA-8B2C1E10B535}" type="parTrans" cxnId="{2D1D13C6-A260-460B-8798-43CBC5B9D0B6}">
      <dgm:prSet/>
      <dgm:spPr/>
      <dgm:t>
        <a:bodyPr/>
        <a:lstStyle/>
        <a:p>
          <a:endParaRPr lang="en-US"/>
        </a:p>
      </dgm:t>
    </dgm:pt>
    <dgm:pt modelId="{C13C4621-DB2B-46F0-9B5F-1CB240E3C4E6}" type="sibTrans" cxnId="{2D1D13C6-A260-460B-8798-43CBC5B9D0B6}">
      <dgm:prSet/>
      <dgm:spPr/>
      <dgm:t>
        <a:bodyPr/>
        <a:lstStyle/>
        <a:p>
          <a:endParaRPr lang="en-US"/>
        </a:p>
      </dgm:t>
    </dgm:pt>
    <dgm:pt modelId="{C10E08E8-2195-4236-B6CE-CAFC173EFD5A}">
      <dgm:prSet phldrT="[Text]"/>
      <dgm:spPr/>
      <dgm:t>
        <a:bodyPr/>
        <a:lstStyle/>
        <a:p>
          <a:r>
            <a:rPr lang="en-US" dirty="0" smtClean="0"/>
            <a:t>3x than 3</a:t>
          </a:r>
          <a:r>
            <a:rPr lang="en-US" baseline="30000" dirty="0" smtClean="0"/>
            <a:t>rd</a:t>
          </a:r>
          <a:r>
            <a:rPr lang="en-US" dirty="0" smtClean="0"/>
            <a:t> largest..</a:t>
          </a:r>
          <a:endParaRPr lang="en-US" dirty="0"/>
        </a:p>
      </dgm:t>
    </dgm:pt>
    <dgm:pt modelId="{E73903D9-9016-450A-9ACB-DB125AF3F5BD}" type="parTrans" cxnId="{F5E94642-3218-42F0-9309-4EE4DC55CA77}">
      <dgm:prSet/>
      <dgm:spPr/>
      <dgm:t>
        <a:bodyPr/>
        <a:lstStyle/>
        <a:p>
          <a:endParaRPr lang="en-US"/>
        </a:p>
      </dgm:t>
    </dgm:pt>
    <dgm:pt modelId="{DD9ED5F8-7B1A-46C4-AA06-3DC69958555B}" type="sibTrans" cxnId="{F5E94642-3218-42F0-9309-4EE4DC55CA77}">
      <dgm:prSet/>
      <dgm:spPr/>
      <dgm:t>
        <a:bodyPr/>
        <a:lstStyle/>
        <a:p>
          <a:endParaRPr lang="en-US"/>
        </a:p>
      </dgm:t>
    </dgm:pt>
    <dgm:pt modelId="{A46425A1-65E6-4337-B01B-A1CC2DF18503}">
      <dgm:prSet phldrT="[Text]"/>
      <dgm:spPr/>
      <dgm:t>
        <a:bodyPr/>
        <a:lstStyle/>
        <a:p>
          <a:r>
            <a:rPr lang="en-US" dirty="0" smtClean="0"/>
            <a:t>2x size than 2</a:t>
          </a:r>
          <a:r>
            <a:rPr lang="en-US" baseline="30000" dirty="0" smtClean="0"/>
            <a:t>nd</a:t>
          </a:r>
          <a:r>
            <a:rPr lang="en-US" dirty="0" smtClean="0"/>
            <a:t> largest</a:t>
          </a:r>
          <a:endParaRPr lang="en-US" dirty="0"/>
        </a:p>
      </dgm:t>
    </dgm:pt>
    <dgm:pt modelId="{A4B181C3-DD6F-4CC1-AC63-10EB55C6E597}" type="parTrans" cxnId="{6B81E7F4-D16C-4CEE-B96B-20F8EB4479AE}">
      <dgm:prSet/>
      <dgm:spPr/>
      <dgm:t>
        <a:bodyPr/>
        <a:lstStyle/>
        <a:p>
          <a:endParaRPr lang="en-US"/>
        </a:p>
      </dgm:t>
    </dgm:pt>
    <dgm:pt modelId="{759C4146-6E32-449C-A6A0-BD287E30F96C}" type="sibTrans" cxnId="{6B81E7F4-D16C-4CEE-B96B-20F8EB4479AE}">
      <dgm:prSet/>
      <dgm:spPr/>
      <dgm:t>
        <a:bodyPr/>
        <a:lstStyle/>
        <a:p>
          <a:endParaRPr lang="en-US"/>
        </a:p>
      </dgm:t>
    </dgm:pt>
    <dgm:pt modelId="{02DA9D7B-5811-44F3-8356-B6CC56AC2A6D}">
      <dgm:prSet phldrT="[Text]"/>
      <dgm:spPr/>
      <dgm:t>
        <a:bodyPr/>
        <a:lstStyle/>
        <a:p>
          <a:r>
            <a:rPr lang="en-US" dirty="0" smtClean="0"/>
            <a:t>n</a:t>
          </a:r>
          <a:r>
            <a:rPr lang="en-US" baseline="30000" dirty="0" smtClean="0"/>
            <a:t>th</a:t>
          </a:r>
          <a:r>
            <a:rPr lang="en-US" dirty="0" smtClean="0"/>
            <a:t>    city should be 1/</a:t>
          </a:r>
          <a:r>
            <a:rPr lang="en-US" dirty="0" err="1" smtClean="0"/>
            <a:t>n’th</a:t>
          </a:r>
          <a:r>
            <a:rPr lang="en-US" dirty="0" smtClean="0"/>
            <a:t> size of largest city</a:t>
          </a:r>
          <a:endParaRPr lang="en-US" dirty="0"/>
        </a:p>
      </dgm:t>
    </dgm:pt>
    <dgm:pt modelId="{83DE8412-E94E-45E6-B8F0-C33C6123E498}" type="parTrans" cxnId="{ACAF1D39-4909-49AB-B737-28E4F24E1852}">
      <dgm:prSet/>
      <dgm:spPr/>
      <dgm:t>
        <a:bodyPr/>
        <a:lstStyle/>
        <a:p>
          <a:endParaRPr lang="en-US"/>
        </a:p>
      </dgm:t>
    </dgm:pt>
    <dgm:pt modelId="{A8B37CDE-613D-41D7-8C55-DDE41074C4A7}" type="sibTrans" cxnId="{ACAF1D39-4909-49AB-B737-28E4F24E1852}">
      <dgm:prSet/>
      <dgm:spPr/>
      <dgm:t>
        <a:bodyPr/>
        <a:lstStyle/>
        <a:p>
          <a:endParaRPr lang="en-US"/>
        </a:p>
      </dgm:t>
    </dgm:pt>
    <dgm:pt modelId="{DAD413BA-F7CC-4729-92FD-887D1AB5902A}" type="pres">
      <dgm:prSet presAssocID="{F2F8C1BD-7A75-40FE-A2CF-B8D12BA98E17}" presName="linearFlow" presStyleCnt="0">
        <dgm:presLayoutVars>
          <dgm:resizeHandles val="exact"/>
        </dgm:presLayoutVars>
      </dgm:prSet>
      <dgm:spPr/>
    </dgm:pt>
    <dgm:pt modelId="{EA23327E-8190-488F-AD7F-D580CA08F42D}" type="pres">
      <dgm:prSet presAssocID="{BBAB8CAF-1D68-4180-A1E6-B4880710368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CBE94-411F-4677-A0E3-A185C9205C24}" type="pres">
      <dgm:prSet presAssocID="{C13C4621-DB2B-46F0-9B5F-1CB240E3C4E6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A95AA22-BAC4-4C21-BB8C-26E86C83AACF}" type="pres">
      <dgm:prSet presAssocID="{C13C4621-DB2B-46F0-9B5F-1CB240E3C4E6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2246E26B-A88E-4064-8CD2-7227E3E7DE46}" type="pres">
      <dgm:prSet presAssocID="{A46425A1-65E6-4337-B01B-A1CC2DF1850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42F66D-D80B-48E1-B3DF-31204731638B}" type="pres">
      <dgm:prSet presAssocID="{759C4146-6E32-449C-A6A0-BD287E30F96C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544E097-1F36-438F-9D02-E4BA3F1C1053}" type="pres">
      <dgm:prSet presAssocID="{759C4146-6E32-449C-A6A0-BD287E30F96C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43E210E-3145-40F9-92B1-97C99924D7D0}" type="pres">
      <dgm:prSet presAssocID="{C10E08E8-2195-4236-B6CE-CAFC173EFD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2036D-5B0D-443F-B0A9-AF741A8DF782}" type="pres">
      <dgm:prSet presAssocID="{DD9ED5F8-7B1A-46C4-AA06-3DC69958555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236CC5A-60FC-47E0-B326-6B970057EBED}" type="pres">
      <dgm:prSet presAssocID="{DD9ED5F8-7B1A-46C4-AA06-3DC69958555B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8A4C354-8C8F-45E9-9993-A0C1D6572D9A}" type="pres">
      <dgm:prSet presAssocID="{02DA9D7B-5811-44F3-8356-B6CC56AC2A6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5CEC9-CAF6-4924-BE3D-23841B3A6505}" type="presOf" srcId="{A46425A1-65E6-4337-B01B-A1CC2DF18503}" destId="{2246E26B-A88E-4064-8CD2-7227E3E7DE46}" srcOrd="0" destOrd="0" presId="urn:microsoft.com/office/officeart/2005/8/layout/process2"/>
    <dgm:cxn modelId="{6B81E7F4-D16C-4CEE-B96B-20F8EB4479AE}" srcId="{F2F8C1BD-7A75-40FE-A2CF-B8D12BA98E17}" destId="{A46425A1-65E6-4337-B01B-A1CC2DF18503}" srcOrd="1" destOrd="0" parTransId="{A4B181C3-DD6F-4CC1-AC63-10EB55C6E597}" sibTransId="{759C4146-6E32-449C-A6A0-BD287E30F96C}"/>
    <dgm:cxn modelId="{2D1D13C6-A260-460B-8798-43CBC5B9D0B6}" srcId="{F2F8C1BD-7A75-40FE-A2CF-B8D12BA98E17}" destId="{BBAB8CAF-1D68-4180-A1E6-B48807103689}" srcOrd="0" destOrd="0" parTransId="{3C31573D-18CA-4E32-AEBA-8B2C1E10B535}" sibTransId="{C13C4621-DB2B-46F0-9B5F-1CB240E3C4E6}"/>
    <dgm:cxn modelId="{6948022B-3D98-4E62-849F-DC636785B365}" type="presOf" srcId="{DD9ED5F8-7B1A-46C4-AA06-3DC69958555B}" destId="{5236CC5A-60FC-47E0-B326-6B970057EBED}" srcOrd="1" destOrd="0" presId="urn:microsoft.com/office/officeart/2005/8/layout/process2"/>
    <dgm:cxn modelId="{309EEA89-709C-40A0-AE73-D886FAFBB0DC}" type="presOf" srcId="{759C4146-6E32-449C-A6A0-BD287E30F96C}" destId="{A544E097-1F36-438F-9D02-E4BA3F1C1053}" srcOrd="1" destOrd="0" presId="urn:microsoft.com/office/officeart/2005/8/layout/process2"/>
    <dgm:cxn modelId="{DE97DFCF-DD5C-45F9-859F-8DE788081107}" type="presOf" srcId="{02DA9D7B-5811-44F3-8356-B6CC56AC2A6D}" destId="{F8A4C354-8C8F-45E9-9993-A0C1D6572D9A}" srcOrd="0" destOrd="0" presId="urn:microsoft.com/office/officeart/2005/8/layout/process2"/>
    <dgm:cxn modelId="{ACAF1D39-4909-49AB-B737-28E4F24E1852}" srcId="{F2F8C1BD-7A75-40FE-A2CF-B8D12BA98E17}" destId="{02DA9D7B-5811-44F3-8356-B6CC56AC2A6D}" srcOrd="3" destOrd="0" parTransId="{83DE8412-E94E-45E6-B8F0-C33C6123E498}" sibTransId="{A8B37CDE-613D-41D7-8C55-DDE41074C4A7}"/>
    <dgm:cxn modelId="{F81A7595-D63D-4134-B221-2666FBEB2786}" type="presOf" srcId="{C13C4621-DB2B-46F0-9B5F-1CB240E3C4E6}" destId="{D5FCBE94-411F-4677-A0E3-A185C9205C24}" srcOrd="0" destOrd="0" presId="urn:microsoft.com/office/officeart/2005/8/layout/process2"/>
    <dgm:cxn modelId="{6693994B-1BE9-402C-A494-4987F8BEF02B}" type="presOf" srcId="{DD9ED5F8-7B1A-46C4-AA06-3DC69958555B}" destId="{42B2036D-5B0D-443F-B0A9-AF741A8DF782}" srcOrd="0" destOrd="0" presId="urn:microsoft.com/office/officeart/2005/8/layout/process2"/>
    <dgm:cxn modelId="{6A7BDDFE-28E4-4614-AF63-111EFA8B4DF0}" type="presOf" srcId="{C10E08E8-2195-4236-B6CE-CAFC173EFD5A}" destId="{443E210E-3145-40F9-92B1-97C99924D7D0}" srcOrd="0" destOrd="0" presId="urn:microsoft.com/office/officeart/2005/8/layout/process2"/>
    <dgm:cxn modelId="{F5E94642-3218-42F0-9309-4EE4DC55CA77}" srcId="{F2F8C1BD-7A75-40FE-A2CF-B8D12BA98E17}" destId="{C10E08E8-2195-4236-B6CE-CAFC173EFD5A}" srcOrd="2" destOrd="0" parTransId="{E73903D9-9016-450A-9ACB-DB125AF3F5BD}" sibTransId="{DD9ED5F8-7B1A-46C4-AA06-3DC69958555B}"/>
    <dgm:cxn modelId="{D15398F4-890E-4796-9D47-F101DE09B69E}" type="presOf" srcId="{759C4146-6E32-449C-A6A0-BD287E30F96C}" destId="{3442F66D-D80B-48E1-B3DF-31204731638B}" srcOrd="0" destOrd="0" presId="urn:microsoft.com/office/officeart/2005/8/layout/process2"/>
    <dgm:cxn modelId="{7C61A100-533B-44D2-BBC5-B5E61083B1FE}" type="presOf" srcId="{C13C4621-DB2B-46F0-9B5F-1CB240E3C4E6}" destId="{9A95AA22-BAC4-4C21-BB8C-26E86C83AACF}" srcOrd="1" destOrd="0" presId="urn:microsoft.com/office/officeart/2005/8/layout/process2"/>
    <dgm:cxn modelId="{55851052-2E9D-45FC-BCDA-267D6FC60A4F}" type="presOf" srcId="{F2F8C1BD-7A75-40FE-A2CF-B8D12BA98E17}" destId="{DAD413BA-F7CC-4729-92FD-887D1AB5902A}" srcOrd="0" destOrd="0" presId="urn:microsoft.com/office/officeart/2005/8/layout/process2"/>
    <dgm:cxn modelId="{85580C2A-6B20-46C4-A3CC-50EEF6B098FF}" type="presOf" srcId="{BBAB8CAF-1D68-4180-A1E6-B48807103689}" destId="{EA23327E-8190-488F-AD7F-D580CA08F42D}" srcOrd="0" destOrd="0" presId="urn:microsoft.com/office/officeart/2005/8/layout/process2"/>
    <dgm:cxn modelId="{FFA38A46-E50D-4541-8B67-264E9F2C826D}" type="presParOf" srcId="{DAD413BA-F7CC-4729-92FD-887D1AB5902A}" destId="{EA23327E-8190-488F-AD7F-D580CA08F42D}" srcOrd="0" destOrd="0" presId="urn:microsoft.com/office/officeart/2005/8/layout/process2"/>
    <dgm:cxn modelId="{CF6EA774-8687-4E0F-BBE8-B0681577CBB9}" type="presParOf" srcId="{DAD413BA-F7CC-4729-92FD-887D1AB5902A}" destId="{D5FCBE94-411F-4677-A0E3-A185C9205C24}" srcOrd="1" destOrd="0" presId="urn:microsoft.com/office/officeart/2005/8/layout/process2"/>
    <dgm:cxn modelId="{82C1C080-031A-42B7-90E8-B90366C1473F}" type="presParOf" srcId="{D5FCBE94-411F-4677-A0E3-A185C9205C24}" destId="{9A95AA22-BAC4-4C21-BB8C-26E86C83AACF}" srcOrd="0" destOrd="0" presId="urn:microsoft.com/office/officeart/2005/8/layout/process2"/>
    <dgm:cxn modelId="{544E3B72-A88D-4A0A-B3B9-36DCA7855474}" type="presParOf" srcId="{DAD413BA-F7CC-4729-92FD-887D1AB5902A}" destId="{2246E26B-A88E-4064-8CD2-7227E3E7DE46}" srcOrd="2" destOrd="0" presId="urn:microsoft.com/office/officeart/2005/8/layout/process2"/>
    <dgm:cxn modelId="{8FF09058-F3E9-4A2E-A8F0-A4523A626A36}" type="presParOf" srcId="{DAD413BA-F7CC-4729-92FD-887D1AB5902A}" destId="{3442F66D-D80B-48E1-B3DF-31204731638B}" srcOrd="3" destOrd="0" presId="urn:microsoft.com/office/officeart/2005/8/layout/process2"/>
    <dgm:cxn modelId="{3B38AC7B-3D00-4F4E-BBC3-F99C7C9A8BB1}" type="presParOf" srcId="{3442F66D-D80B-48E1-B3DF-31204731638B}" destId="{A544E097-1F36-438F-9D02-E4BA3F1C1053}" srcOrd="0" destOrd="0" presId="urn:microsoft.com/office/officeart/2005/8/layout/process2"/>
    <dgm:cxn modelId="{36D25825-8284-42DC-BB39-608574423FB2}" type="presParOf" srcId="{DAD413BA-F7CC-4729-92FD-887D1AB5902A}" destId="{443E210E-3145-40F9-92B1-97C99924D7D0}" srcOrd="4" destOrd="0" presId="urn:microsoft.com/office/officeart/2005/8/layout/process2"/>
    <dgm:cxn modelId="{41BFD7EA-A268-46F8-9C5D-1C057D265DA5}" type="presParOf" srcId="{DAD413BA-F7CC-4729-92FD-887D1AB5902A}" destId="{42B2036D-5B0D-443F-B0A9-AF741A8DF782}" srcOrd="5" destOrd="0" presId="urn:microsoft.com/office/officeart/2005/8/layout/process2"/>
    <dgm:cxn modelId="{9B8C3D03-F330-4506-B991-123F162BAF67}" type="presParOf" srcId="{42B2036D-5B0D-443F-B0A9-AF741A8DF782}" destId="{5236CC5A-60FC-47E0-B326-6B970057EBED}" srcOrd="0" destOrd="0" presId="urn:microsoft.com/office/officeart/2005/8/layout/process2"/>
    <dgm:cxn modelId="{80713812-2B02-43C0-88D3-05112EB2FF3E}" type="presParOf" srcId="{DAD413BA-F7CC-4729-92FD-887D1AB5902A}" destId="{F8A4C354-8C8F-45E9-9993-A0C1D6572D9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3A9BA4BB-CE99-46E8-8599-F4182CB8744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63177-1AAA-469B-BE2C-2095C0B1DB58}">
      <dgm:prSet phldrT="[Text]"/>
      <dgm:spPr/>
      <dgm:t>
        <a:bodyPr/>
        <a:lstStyle/>
        <a:p>
          <a:r>
            <a:rPr lang="en-US" dirty="0" smtClean="0"/>
            <a:t>#1: Governance challenge</a:t>
          </a:r>
          <a:endParaRPr lang="en-US" dirty="0"/>
        </a:p>
      </dgm:t>
    </dgm:pt>
    <dgm:pt modelId="{69E302C1-00A3-42F8-A6C0-1487707BD50F}" type="parTrans" cxnId="{CF447F56-1BAF-48EB-AB60-DE797792086A}">
      <dgm:prSet/>
      <dgm:spPr/>
      <dgm:t>
        <a:bodyPr/>
        <a:lstStyle/>
        <a:p>
          <a:endParaRPr lang="en-US"/>
        </a:p>
      </dgm:t>
    </dgm:pt>
    <dgm:pt modelId="{DDB13A35-1FD7-4374-B28D-F87958252C5E}" type="sibTrans" cxnId="{CF447F56-1BAF-48EB-AB60-DE797792086A}">
      <dgm:prSet/>
      <dgm:spPr/>
      <dgm:t>
        <a:bodyPr/>
        <a:lstStyle/>
        <a:p>
          <a:endParaRPr lang="en-US"/>
        </a:p>
      </dgm:t>
    </dgm:pt>
    <dgm:pt modelId="{8BD526A8-36C9-4581-A6EF-54A3D1423A07}">
      <dgm:prSet phldrT="[Text]"/>
      <dgm:spPr/>
      <dgm:t>
        <a:bodyPr/>
        <a:lstStyle/>
        <a:p>
          <a:r>
            <a:rPr lang="en-US" dirty="0" smtClean="0"/>
            <a:t>#2: Infrastructure Deficit</a:t>
          </a:r>
          <a:endParaRPr lang="en-US" dirty="0"/>
        </a:p>
      </dgm:t>
    </dgm:pt>
    <dgm:pt modelId="{5786BC92-27A6-4BAE-9037-2BC70B6FA790}" type="parTrans" cxnId="{3EEA2BCA-BCB7-495E-B416-D7BDAE7E39C1}">
      <dgm:prSet/>
      <dgm:spPr/>
      <dgm:t>
        <a:bodyPr/>
        <a:lstStyle/>
        <a:p>
          <a:endParaRPr lang="en-US"/>
        </a:p>
      </dgm:t>
    </dgm:pt>
    <dgm:pt modelId="{3ABC6E7A-9307-4622-9325-15C5F79BFDF9}" type="sibTrans" cxnId="{3EEA2BCA-BCB7-495E-B416-D7BDAE7E39C1}">
      <dgm:prSet/>
      <dgm:spPr/>
      <dgm:t>
        <a:bodyPr/>
        <a:lstStyle/>
        <a:p>
          <a:endParaRPr lang="en-US"/>
        </a:p>
      </dgm:t>
    </dgm:pt>
    <dgm:pt modelId="{3B054D9B-1B67-4382-8619-D940CF60AD0E}">
      <dgm:prSet phldrT="[Text]"/>
      <dgm:spPr/>
      <dgm:t>
        <a:bodyPr/>
        <a:lstStyle/>
        <a:p>
          <a:r>
            <a:rPr lang="en-US" dirty="0" smtClean="0"/>
            <a:t>Fragmentation of responsibilities between </a:t>
          </a:r>
          <a:endParaRPr lang="en-US" dirty="0"/>
        </a:p>
      </dgm:t>
    </dgm:pt>
    <dgm:pt modelId="{22E01DE9-9447-4D06-819C-559BCE1A41CF}" type="parTrans" cxnId="{6C04A70D-BDE4-43FC-B5A5-E5E69C861F93}">
      <dgm:prSet/>
      <dgm:spPr/>
      <dgm:t>
        <a:bodyPr/>
        <a:lstStyle/>
        <a:p>
          <a:endParaRPr lang="en-US"/>
        </a:p>
      </dgm:t>
    </dgm:pt>
    <dgm:pt modelId="{A18C5A22-18D6-43FD-B824-E289750C7A3A}" type="sibTrans" cxnId="{6C04A70D-BDE4-43FC-B5A5-E5E69C861F93}">
      <dgm:prSet/>
      <dgm:spPr/>
      <dgm:t>
        <a:bodyPr/>
        <a:lstStyle/>
        <a:p>
          <a:endParaRPr lang="en-US"/>
        </a:p>
      </dgm:t>
    </dgm:pt>
    <dgm:pt modelId="{CCCD8957-9DA6-44D4-AC89-B7DFC0A70175}">
      <dgm:prSet phldrT="[Text]"/>
      <dgm:spPr/>
      <dgm:t>
        <a:bodyPr/>
        <a:lstStyle/>
        <a:p>
          <a:r>
            <a:rPr lang="en-US" dirty="0" smtClean="0"/>
            <a:t>State vs Muni cadre</a:t>
          </a:r>
          <a:endParaRPr lang="en-US" dirty="0"/>
        </a:p>
      </dgm:t>
    </dgm:pt>
    <dgm:pt modelId="{805A18BA-4202-4902-90F6-94E43A5C5292}" type="parTrans" cxnId="{B812BC0F-E619-4E08-9E02-3051630A7824}">
      <dgm:prSet/>
      <dgm:spPr/>
      <dgm:t>
        <a:bodyPr/>
        <a:lstStyle/>
        <a:p>
          <a:endParaRPr lang="en-US"/>
        </a:p>
      </dgm:t>
    </dgm:pt>
    <dgm:pt modelId="{26C182E3-C88D-4301-80BB-A20824F70BBC}" type="sibTrans" cxnId="{B812BC0F-E619-4E08-9E02-3051630A7824}">
      <dgm:prSet/>
      <dgm:spPr/>
      <dgm:t>
        <a:bodyPr/>
        <a:lstStyle/>
        <a:p>
          <a:endParaRPr lang="en-US"/>
        </a:p>
      </dgm:t>
    </dgm:pt>
    <dgm:pt modelId="{BBAB5264-611C-483B-AC60-374533511A95}">
      <dgm:prSet phldrT="[Text]"/>
      <dgm:spPr/>
      <dgm:t>
        <a:bodyPr/>
        <a:lstStyle/>
        <a:p>
          <a:r>
            <a:rPr lang="en-US" dirty="0" smtClean="0"/>
            <a:t>Water, power, road, health..</a:t>
          </a:r>
          <a:endParaRPr lang="en-US" dirty="0"/>
        </a:p>
      </dgm:t>
    </dgm:pt>
    <dgm:pt modelId="{F84E7DF8-16EA-460F-A14A-2C4805D1B1EF}" type="parTrans" cxnId="{E07CB7E8-7B4C-41B5-ABBE-C592103B4DE9}">
      <dgm:prSet/>
      <dgm:spPr/>
      <dgm:t>
        <a:bodyPr/>
        <a:lstStyle/>
        <a:p>
          <a:endParaRPr lang="en-US"/>
        </a:p>
      </dgm:t>
    </dgm:pt>
    <dgm:pt modelId="{87232B7A-5895-4CE2-A663-ED639D77AFA4}" type="sibTrans" cxnId="{E07CB7E8-7B4C-41B5-ABBE-C592103B4DE9}">
      <dgm:prSet/>
      <dgm:spPr/>
      <dgm:t>
        <a:bodyPr/>
        <a:lstStyle/>
        <a:p>
          <a:endParaRPr lang="en-US"/>
        </a:p>
      </dgm:t>
    </dgm:pt>
    <dgm:pt modelId="{A62AFBE9-71DD-4AC5-BC9C-08B7A31618E7}">
      <dgm:prSet phldrT="[Text]"/>
      <dgm:spPr/>
      <dgm:t>
        <a:bodyPr/>
        <a:lstStyle/>
        <a:p>
          <a:r>
            <a:rPr lang="en-US" dirty="0" smtClean="0"/>
            <a:t>next 20 years ~60 lakhs cr. req. for infra+ their O&amp;M.</a:t>
          </a:r>
          <a:endParaRPr lang="en-US" dirty="0"/>
        </a:p>
      </dgm:t>
    </dgm:pt>
    <dgm:pt modelId="{52280F45-5E95-46BF-BAC0-B4F33E88F3E1}" type="parTrans" cxnId="{F102F232-E124-4993-BAB9-A481FF7775DC}">
      <dgm:prSet/>
      <dgm:spPr/>
      <dgm:t>
        <a:bodyPr/>
        <a:lstStyle/>
        <a:p>
          <a:endParaRPr lang="en-US"/>
        </a:p>
      </dgm:t>
    </dgm:pt>
    <dgm:pt modelId="{7EC3AF17-4E7E-428E-8BC1-CC2C7757150D}" type="sibTrans" cxnId="{F102F232-E124-4993-BAB9-A481FF7775DC}">
      <dgm:prSet/>
      <dgm:spPr/>
      <dgm:t>
        <a:bodyPr/>
        <a:lstStyle/>
        <a:p>
          <a:endParaRPr lang="en-US"/>
        </a:p>
      </dgm:t>
    </dgm:pt>
    <dgm:pt modelId="{F8615550-F8BF-4E44-8A61-C90A3ED38735}">
      <dgm:prSet phldrT="[Text]"/>
      <dgm:spPr/>
      <dgm:t>
        <a:bodyPr/>
        <a:lstStyle/>
        <a:p>
          <a:r>
            <a:rPr lang="en-US" dirty="0" smtClean="0"/>
            <a:t>But 14</a:t>
          </a:r>
          <a:r>
            <a:rPr lang="en-US" baseline="30000" dirty="0" smtClean="0"/>
            <a:t>th</a:t>
          </a:r>
          <a:r>
            <a:rPr lang="en-US" dirty="0" smtClean="0"/>
            <a:t> FC, smart city  </a:t>
          </a:r>
          <a:r>
            <a:rPr lang="en-US" dirty="0" smtClean="0">
              <a:sym typeface="Wingdings" panose="05000000000000000000" pitchFamily="2" charset="2"/>
            </a:rPr>
            <a:t></a:t>
          </a:r>
          <a:endParaRPr lang="en-US" dirty="0"/>
        </a:p>
      </dgm:t>
    </dgm:pt>
    <dgm:pt modelId="{7C44342B-D175-4CDA-B3E5-B47012457089}" type="parTrans" cxnId="{F0588B08-0171-4766-9934-FDE5094CAD5A}">
      <dgm:prSet/>
      <dgm:spPr/>
      <dgm:t>
        <a:bodyPr/>
        <a:lstStyle/>
        <a:p>
          <a:endParaRPr lang="en-US"/>
        </a:p>
      </dgm:t>
    </dgm:pt>
    <dgm:pt modelId="{59FE4BD2-8E1A-4700-BC3B-445537C9ECFC}" type="sibTrans" cxnId="{F0588B08-0171-4766-9934-FDE5094CAD5A}">
      <dgm:prSet/>
      <dgm:spPr/>
      <dgm:t>
        <a:bodyPr/>
        <a:lstStyle/>
        <a:p>
          <a:endParaRPr lang="en-US"/>
        </a:p>
      </dgm:t>
    </dgm:pt>
    <dgm:pt modelId="{F5492469-318C-4112-A1C2-AAA08110E2F0}" type="pres">
      <dgm:prSet presAssocID="{3A9BA4BB-CE99-46E8-8599-F4182CB8744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A12E32-082A-4D65-A954-400B23C98051}" type="pres">
      <dgm:prSet presAssocID="{1E263177-1AAA-469B-BE2C-2095C0B1DB5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DEE91A-0E3C-436B-8CE0-871580414CF3}" type="pres">
      <dgm:prSet presAssocID="{DDB13A35-1FD7-4374-B28D-F87958252C5E}" presName="sibTrans" presStyleCnt="0"/>
      <dgm:spPr/>
    </dgm:pt>
    <dgm:pt modelId="{93778FC9-F4E6-4190-9634-AE5B18F9DD22}" type="pres">
      <dgm:prSet presAssocID="{8BD526A8-36C9-4581-A6EF-54A3D1423A0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EA2BCA-BCB7-495E-B416-D7BDAE7E39C1}" srcId="{3A9BA4BB-CE99-46E8-8599-F4182CB87444}" destId="{8BD526A8-36C9-4581-A6EF-54A3D1423A07}" srcOrd="1" destOrd="0" parTransId="{5786BC92-27A6-4BAE-9037-2BC70B6FA790}" sibTransId="{3ABC6E7A-9307-4622-9325-15C5F79BFDF9}"/>
    <dgm:cxn modelId="{641C0CE8-AAF1-447B-8EFD-7A962F9CB197}" type="presOf" srcId="{CCCD8957-9DA6-44D4-AC89-B7DFC0A70175}" destId="{84A12E32-082A-4D65-A954-400B23C98051}" srcOrd="0" destOrd="2" presId="urn:microsoft.com/office/officeart/2005/8/layout/default"/>
    <dgm:cxn modelId="{25A227C2-6DB5-43E4-882E-742F940711ED}" type="presOf" srcId="{BBAB5264-611C-483B-AC60-374533511A95}" destId="{93778FC9-F4E6-4190-9634-AE5B18F9DD22}" srcOrd="0" destOrd="1" presId="urn:microsoft.com/office/officeart/2005/8/layout/default"/>
    <dgm:cxn modelId="{DEF9EB90-D439-4B25-B03E-B82CBC9D54C1}" type="presOf" srcId="{3B054D9B-1B67-4382-8619-D940CF60AD0E}" destId="{84A12E32-082A-4D65-A954-400B23C98051}" srcOrd="0" destOrd="1" presId="urn:microsoft.com/office/officeart/2005/8/layout/default"/>
    <dgm:cxn modelId="{CF447F56-1BAF-48EB-AB60-DE797792086A}" srcId="{3A9BA4BB-CE99-46E8-8599-F4182CB87444}" destId="{1E263177-1AAA-469B-BE2C-2095C0B1DB58}" srcOrd="0" destOrd="0" parTransId="{69E302C1-00A3-42F8-A6C0-1487707BD50F}" sibTransId="{DDB13A35-1FD7-4374-B28D-F87958252C5E}"/>
    <dgm:cxn modelId="{B812BC0F-E619-4E08-9E02-3051630A7824}" srcId="{1E263177-1AAA-469B-BE2C-2095C0B1DB58}" destId="{CCCD8957-9DA6-44D4-AC89-B7DFC0A70175}" srcOrd="1" destOrd="0" parTransId="{805A18BA-4202-4902-90F6-94E43A5C5292}" sibTransId="{26C182E3-C88D-4301-80BB-A20824F70BBC}"/>
    <dgm:cxn modelId="{DE4A2452-158D-4B1F-8B2D-AC0BA8021352}" type="presOf" srcId="{3A9BA4BB-CE99-46E8-8599-F4182CB87444}" destId="{F5492469-318C-4112-A1C2-AAA08110E2F0}" srcOrd="0" destOrd="0" presId="urn:microsoft.com/office/officeart/2005/8/layout/default"/>
    <dgm:cxn modelId="{E0B4C0CC-18CA-41AE-88A9-1B208BA3D479}" type="presOf" srcId="{8BD526A8-36C9-4581-A6EF-54A3D1423A07}" destId="{93778FC9-F4E6-4190-9634-AE5B18F9DD22}" srcOrd="0" destOrd="0" presId="urn:microsoft.com/office/officeart/2005/8/layout/default"/>
    <dgm:cxn modelId="{6C04A70D-BDE4-43FC-B5A5-E5E69C861F93}" srcId="{1E263177-1AAA-469B-BE2C-2095C0B1DB58}" destId="{3B054D9B-1B67-4382-8619-D940CF60AD0E}" srcOrd="0" destOrd="0" parTransId="{22E01DE9-9447-4D06-819C-559BCE1A41CF}" sibTransId="{A18C5A22-18D6-43FD-B824-E289750C7A3A}"/>
    <dgm:cxn modelId="{3FBC44AB-4C33-4CA4-A828-F8CC7A629117}" type="presOf" srcId="{A62AFBE9-71DD-4AC5-BC9C-08B7A31618E7}" destId="{93778FC9-F4E6-4190-9634-AE5B18F9DD22}" srcOrd="0" destOrd="2" presId="urn:microsoft.com/office/officeart/2005/8/layout/default"/>
    <dgm:cxn modelId="{F0588B08-0171-4766-9934-FDE5094CAD5A}" srcId="{8BD526A8-36C9-4581-A6EF-54A3D1423A07}" destId="{F8615550-F8BF-4E44-8A61-C90A3ED38735}" srcOrd="2" destOrd="0" parTransId="{7C44342B-D175-4CDA-B3E5-B47012457089}" sibTransId="{59FE4BD2-8E1A-4700-BC3B-445537C9ECFC}"/>
    <dgm:cxn modelId="{E07CB7E8-7B4C-41B5-ABBE-C592103B4DE9}" srcId="{8BD526A8-36C9-4581-A6EF-54A3D1423A07}" destId="{BBAB5264-611C-483B-AC60-374533511A95}" srcOrd="0" destOrd="0" parTransId="{F84E7DF8-16EA-460F-A14A-2C4805D1B1EF}" sibTransId="{87232B7A-5895-4CE2-A663-ED639D77AFA4}"/>
    <dgm:cxn modelId="{E9962A5A-0023-49EE-81D6-59630CF980BC}" type="presOf" srcId="{F8615550-F8BF-4E44-8A61-C90A3ED38735}" destId="{93778FC9-F4E6-4190-9634-AE5B18F9DD22}" srcOrd="0" destOrd="3" presId="urn:microsoft.com/office/officeart/2005/8/layout/default"/>
    <dgm:cxn modelId="{F102F232-E124-4993-BAB9-A481FF7775DC}" srcId="{8BD526A8-36C9-4581-A6EF-54A3D1423A07}" destId="{A62AFBE9-71DD-4AC5-BC9C-08B7A31618E7}" srcOrd="1" destOrd="0" parTransId="{52280F45-5E95-46BF-BAC0-B4F33E88F3E1}" sibTransId="{7EC3AF17-4E7E-428E-8BC1-CC2C7757150D}"/>
    <dgm:cxn modelId="{0ADEDD17-4359-49DB-8D6C-B5B48CBE4A12}" type="presOf" srcId="{1E263177-1AAA-469B-BE2C-2095C0B1DB58}" destId="{84A12E32-082A-4D65-A954-400B23C98051}" srcOrd="0" destOrd="0" presId="urn:microsoft.com/office/officeart/2005/8/layout/default"/>
    <dgm:cxn modelId="{48EFF102-1BE9-4414-AD3F-44D5FA5D368D}" type="presParOf" srcId="{F5492469-318C-4112-A1C2-AAA08110E2F0}" destId="{84A12E32-082A-4D65-A954-400B23C98051}" srcOrd="0" destOrd="0" presId="urn:microsoft.com/office/officeart/2005/8/layout/default"/>
    <dgm:cxn modelId="{C04A87E8-CBA3-4714-AC55-8304793225A9}" type="presParOf" srcId="{F5492469-318C-4112-A1C2-AAA08110E2F0}" destId="{0DDEE91A-0E3C-436B-8CE0-871580414CF3}" srcOrd="1" destOrd="0" presId="urn:microsoft.com/office/officeart/2005/8/layout/default"/>
    <dgm:cxn modelId="{3685C2BE-E074-42EE-8C24-13DC4906827E}" type="presParOf" srcId="{F5492469-318C-4112-A1C2-AAA08110E2F0}" destId="{93778FC9-F4E6-4190-9634-AE5B18F9DD22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5E9705F9-E9F7-4C31-AF30-9EC8ECC1DFD6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F715D-D5E2-4BEA-BCB9-D47FC7E3DF4B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Union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22A4E319-B85F-47DD-AD7B-7E72935F36B1}" type="parTrans" cxnId="{9DF4BC05-586F-4049-86C2-2443A5B827C2}">
      <dgm:prSet/>
      <dgm:spPr/>
      <dgm:t>
        <a:bodyPr/>
        <a:lstStyle/>
        <a:p>
          <a:endParaRPr lang="en-US"/>
        </a:p>
      </dgm:t>
    </dgm:pt>
    <dgm:pt modelId="{351EEE84-94A9-44E7-B901-E913B0B793DE}" type="sibTrans" cxnId="{9DF4BC05-586F-4049-86C2-2443A5B827C2}">
      <dgm:prSet/>
      <dgm:spPr/>
      <dgm:t>
        <a:bodyPr/>
        <a:lstStyle/>
        <a:p>
          <a:endParaRPr lang="en-US"/>
        </a:p>
      </dgm:t>
    </dgm:pt>
    <dgm:pt modelId="{CB93C901-22A9-4DFE-87D0-A114DDDF07A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A321F379-982F-4ADF-8ABF-354822027DBD}" type="parTrans" cxnId="{669C8F22-A0FB-431E-925F-1011A130231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6603EC5-32A3-4AA7-B687-A58933D6BD31}" type="sibTrans" cxnId="{669C8F22-A0FB-431E-925F-1011A130231A}">
      <dgm:prSet/>
      <dgm:spPr/>
      <dgm:t>
        <a:bodyPr/>
        <a:lstStyle/>
        <a:p>
          <a:endParaRPr lang="en-US"/>
        </a:p>
      </dgm:t>
    </dgm:pt>
    <dgm:pt modelId="{F4D7743A-50EA-4556-98B6-2F6CCFA86DE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Rural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9893A18F-A594-4B27-9F35-1759350C64F6}" type="parTrans" cxnId="{0F871BD2-A98F-4E71-AF10-4417A758E8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F3517-B727-4FBC-AB05-7F84D6F22101}" type="sibTrans" cxnId="{0F871BD2-A98F-4E71-AF10-4417A758E8A3}">
      <dgm:prSet/>
      <dgm:spPr/>
      <dgm:t>
        <a:bodyPr/>
        <a:lstStyle/>
        <a:p>
          <a:endParaRPr lang="en-US"/>
        </a:p>
      </dgm:t>
    </dgm:pt>
    <dgm:pt modelId="{3FAF750D-B93E-4125-82AD-F309A396C9D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Urban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C5D73CAE-6D3A-463A-8514-DA66B945D0AF}" type="parTrans" cxnId="{580CD9CA-C1E2-4881-9830-CEA0429E3C8A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F771C4F-ECDA-4686-8FD8-4CC6B12DB430}" type="sibTrans" cxnId="{580CD9CA-C1E2-4881-9830-CEA0429E3C8A}">
      <dgm:prSet/>
      <dgm:spPr/>
      <dgm:t>
        <a:bodyPr/>
        <a:lstStyle/>
        <a:p>
          <a:endParaRPr lang="en-US"/>
        </a:p>
      </dgm:t>
    </dgm:pt>
    <dgm:pt modelId="{DF0DACFC-AC51-4093-A54C-D7F8D71569C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State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03B5CFF2-9ED3-498D-9ED4-CD4046C2356E}" type="parTrans" cxnId="{524D9713-CD50-4D30-9BB7-4B4E6F50688C}">
      <dgm:prSet/>
      <dgm:spPr/>
      <dgm:t>
        <a:bodyPr/>
        <a:lstStyle/>
        <a:p>
          <a:endParaRPr lang="en-US"/>
        </a:p>
      </dgm:t>
    </dgm:pt>
    <dgm:pt modelId="{89D77C99-EA43-470A-8DCE-885823813C75}" type="sibTrans" cxnId="{524D9713-CD50-4D30-9BB7-4B4E6F50688C}">
      <dgm:prSet/>
      <dgm:spPr/>
      <dgm:t>
        <a:bodyPr/>
        <a:lstStyle/>
        <a:p>
          <a:endParaRPr lang="en-US"/>
        </a:p>
      </dgm:t>
    </dgm:pt>
    <dgm:pt modelId="{DED0D219-2ADD-4627-A6FD-B41DC9E4BE6F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90% basic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BE5A6523-C33A-44B5-BB36-7B6C863FCEE6}" type="parTrans" cxnId="{AD687AD5-72BF-44DF-BA1D-7156413B050B}">
      <dgm:prSet/>
      <dgm:spPr/>
      <dgm:t>
        <a:bodyPr/>
        <a:lstStyle/>
        <a:p>
          <a:endParaRPr lang="en-US"/>
        </a:p>
      </dgm:t>
    </dgm:pt>
    <dgm:pt modelId="{9B8D6B55-8A7B-4CB4-8CAE-AE22C55C5BDB}" type="sibTrans" cxnId="{AD687AD5-72BF-44DF-BA1D-7156413B050B}">
      <dgm:prSet/>
      <dgm:spPr/>
      <dgm:t>
        <a:bodyPr/>
        <a:lstStyle/>
        <a:p>
          <a:endParaRPr lang="en-US"/>
        </a:p>
      </dgm:t>
    </dgm:pt>
    <dgm:pt modelId="{FCC27191-1DAA-4E02-A13C-3B3BCFB473C2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10% Performance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D4E4A7EE-A76D-43F1-B7C4-226814723299}" type="parTrans" cxnId="{F15822FD-DEC2-4DAF-9D72-9C2B7F8B5847}">
      <dgm:prSet/>
      <dgm:spPr/>
      <dgm:t>
        <a:bodyPr/>
        <a:lstStyle/>
        <a:p>
          <a:endParaRPr lang="en-US"/>
        </a:p>
      </dgm:t>
    </dgm:pt>
    <dgm:pt modelId="{C12FD3C2-7CCC-4758-A77F-EF7907E2E80B}" type="sibTrans" cxnId="{F15822FD-DEC2-4DAF-9D72-9C2B7F8B5847}">
      <dgm:prSet/>
      <dgm:spPr/>
      <dgm:t>
        <a:bodyPr/>
        <a:lstStyle/>
        <a:p>
          <a:endParaRPr lang="en-US"/>
        </a:p>
      </dgm:t>
    </dgm:pt>
    <dgm:pt modelId="{EE079CAD-C435-475C-A983-3C6BDAADDB0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80% basic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F09A8C76-41A3-4362-BC56-5D3E7794759E}" type="parTrans" cxnId="{95B78CD1-579A-46C8-B49F-9CFCA40BCEE8}">
      <dgm:prSet/>
      <dgm:spPr/>
      <dgm:t>
        <a:bodyPr/>
        <a:lstStyle/>
        <a:p>
          <a:endParaRPr lang="en-US"/>
        </a:p>
      </dgm:t>
    </dgm:pt>
    <dgm:pt modelId="{771B77CA-16CF-41CF-81E0-5A3DE2D34414}" type="sibTrans" cxnId="{95B78CD1-579A-46C8-B49F-9CFCA40BCEE8}">
      <dgm:prSet/>
      <dgm:spPr/>
      <dgm:t>
        <a:bodyPr/>
        <a:lstStyle/>
        <a:p>
          <a:endParaRPr lang="en-US"/>
        </a:p>
      </dgm:t>
    </dgm:pt>
    <dgm:pt modelId="{49F178D5-B417-4362-94A4-57687C67229F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20% Performance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3CA9E732-818D-4AED-83D8-043E43462552}" type="parTrans" cxnId="{2536E196-F511-4F94-BC6B-61175A6C7ABC}">
      <dgm:prSet/>
      <dgm:spPr/>
      <dgm:t>
        <a:bodyPr/>
        <a:lstStyle/>
        <a:p>
          <a:endParaRPr lang="en-US"/>
        </a:p>
      </dgm:t>
    </dgm:pt>
    <dgm:pt modelId="{9880C6F0-674B-4B32-9975-F8340B2C72A0}" type="sibTrans" cxnId="{2536E196-F511-4F94-BC6B-61175A6C7ABC}">
      <dgm:prSet/>
      <dgm:spPr/>
      <dgm:t>
        <a:bodyPr/>
        <a:lstStyle/>
        <a:p>
          <a:endParaRPr lang="en-US"/>
        </a:p>
      </dgm:t>
    </dgm:pt>
    <dgm:pt modelId="{99E82CC1-7D54-47AB-9482-3DB75A1436C0}" type="pres">
      <dgm:prSet presAssocID="{5E9705F9-E9F7-4C31-AF30-9EC8ECC1DF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EFFADB-611E-4D26-9458-BF5BAB67A671}" type="pres">
      <dgm:prSet presAssocID="{6CDF715D-D5E2-4BEA-BCB9-D47FC7E3DF4B}" presName="hierRoot1" presStyleCnt="0"/>
      <dgm:spPr/>
    </dgm:pt>
    <dgm:pt modelId="{CF5B3AB2-0263-4AC9-B177-E4E43014D20B}" type="pres">
      <dgm:prSet presAssocID="{6CDF715D-D5E2-4BEA-BCB9-D47FC7E3DF4B}" presName="composite" presStyleCnt="0"/>
      <dgm:spPr/>
    </dgm:pt>
    <dgm:pt modelId="{495C1CB0-532C-4A48-A9D1-59B301DC2C98}" type="pres">
      <dgm:prSet presAssocID="{6CDF715D-D5E2-4BEA-BCB9-D47FC7E3DF4B}" presName="image" presStyleLbl="node0" presStyleIdx="0" presStyleCnt="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E0DDDAE-0A82-456D-9948-AEE7260103A9}" type="pres">
      <dgm:prSet presAssocID="{6CDF715D-D5E2-4BEA-BCB9-D47FC7E3DF4B}" presName="text" presStyleLbl="revTx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B4986-8E19-4F32-9893-E7F2C7B940D9}" type="pres">
      <dgm:prSet presAssocID="{6CDF715D-D5E2-4BEA-BCB9-D47FC7E3DF4B}" presName="hierChild2" presStyleCnt="0"/>
      <dgm:spPr/>
    </dgm:pt>
    <dgm:pt modelId="{81A53DEA-DB19-49A0-8BCB-A9BCF8692AC0}" type="pres">
      <dgm:prSet presAssocID="{A321F379-982F-4ADF-8ABF-354822027DB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2CFA538-8D73-428B-B01A-061172AABDDD}" type="pres">
      <dgm:prSet presAssocID="{CB93C901-22A9-4DFE-87D0-A114DDDF07A9}" presName="hierRoot2" presStyleCnt="0"/>
      <dgm:spPr/>
    </dgm:pt>
    <dgm:pt modelId="{BBB58518-01B4-41FA-A9E0-D2305C2B527F}" type="pres">
      <dgm:prSet presAssocID="{CB93C901-22A9-4DFE-87D0-A114DDDF07A9}" presName="composite2" presStyleCnt="0"/>
      <dgm:spPr/>
    </dgm:pt>
    <dgm:pt modelId="{2EEF7D58-A34F-4D8F-A978-7C85722CF0BB}" type="pres">
      <dgm:prSet presAssocID="{CB93C901-22A9-4DFE-87D0-A114DDDF07A9}" presName="image2" presStyleLbl="node2" presStyleIdx="0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643A08C-185A-4C7F-A238-A78C7356AA31}" type="pres">
      <dgm:prSet presAssocID="{CB93C901-22A9-4DFE-87D0-A114DDDF07A9}" presName="text2" presStyleLbl="revTx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08AF36-FFDE-4E02-B84F-41D991ECC9A1}" type="pres">
      <dgm:prSet presAssocID="{CB93C901-22A9-4DFE-87D0-A114DDDF07A9}" presName="hierChild3" presStyleCnt="0"/>
      <dgm:spPr/>
    </dgm:pt>
    <dgm:pt modelId="{430F216C-AD50-49E6-849C-D68D75DA2ABE}" type="pres">
      <dgm:prSet presAssocID="{9893A18F-A594-4B27-9F35-1759350C64F6}" presName="Name17" presStyleLbl="parChTrans1D3" presStyleIdx="0" presStyleCnt="2"/>
      <dgm:spPr/>
      <dgm:t>
        <a:bodyPr/>
        <a:lstStyle/>
        <a:p>
          <a:endParaRPr lang="en-US"/>
        </a:p>
      </dgm:t>
    </dgm:pt>
    <dgm:pt modelId="{E8FC00DB-E4D6-48FE-AEC9-ED3DF3689C60}" type="pres">
      <dgm:prSet presAssocID="{F4D7743A-50EA-4556-98B6-2F6CCFA86DE8}" presName="hierRoot3" presStyleCnt="0"/>
      <dgm:spPr/>
    </dgm:pt>
    <dgm:pt modelId="{91626982-1B12-4AE2-ABB3-368A15337606}" type="pres">
      <dgm:prSet presAssocID="{F4D7743A-50EA-4556-98B6-2F6CCFA86DE8}" presName="composite3" presStyleCnt="0"/>
      <dgm:spPr/>
    </dgm:pt>
    <dgm:pt modelId="{C271B114-EA83-417E-B096-A5CE1D5A97A8}" type="pres">
      <dgm:prSet presAssocID="{F4D7743A-50EA-4556-98B6-2F6CCFA86DE8}" presName="image3" presStyleLbl="node3" presStyleIdx="0" presStyleCnt="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079C5B0-C3B2-49EE-A25F-05B5023FC493}" type="pres">
      <dgm:prSet presAssocID="{F4D7743A-50EA-4556-98B6-2F6CCFA86DE8}" presName="text3" presStyleLbl="revTx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164FE0-14AB-4793-904A-8C5130D07F6C}" type="pres">
      <dgm:prSet presAssocID="{F4D7743A-50EA-4556-98B6-2F6CCFA86DE8}" presName="hierChild4" presStyleCnt="0"/>
      <dgm:spPr/>
    </dgm:pt>
    <dgm:pt modelId="{0AC25E3C-069F-4365-8837-3F0A4A151A9F}" type="pres">
      <dgm:prSet presAssocID="{BE5A6523-C33A-44B5-BB36-7B6C863FCEE6}" presName="Name23" presStyleLbl="parChTrans1D4" presStyleIdx="0" presStyleCnt="4"/>
      <dgm:spPr/>
      <dgm:t>
        <a:bodyPr/>
        <a:lstStyle/>
        <a:p>
          <a:endParaRPr lang="en-US"/>
        </a:p>
      </dgm:t>
    </dgm:pt>
    <dgm:pt modelId="{85BEF7D1-12A0-4D25-AC93-23FEE89F0275}" type="pres">
      <dgm:prSet presAssocID="{DED0D219-2ADD-4627-A6FD-B41DC9E4BE6F}" presName="hierRoot4" presStyleCnt="0"/>
      <dgm:spPr/>
    </dgm:pt>
    <dgm:pt modelId="{5503D526-F0FF-4F42-83FF-390AE5AA0394}" type="pres">
      <dgm:prSet presAssocID="{DED0D219-2ADD-4627-A6FD-B41DC9E4BE6F}" presName="composite4" presStyleCnt="0"/>
      <dgm:spPr/>
    </dgm:pt>
    <dgm:pt modelId="{A275415A-07D5-407F-9F9D-42F8556589CD}" type="pres">
      <dgm:prSet presAssocID="{DED0D219-2ADD-4627-A6FD-B41DC9E4BE6F}" presName="image4" presStyleLbl="node4" presStyleIdx="0" presStyleCnt="4" custLinFactNeighborX="-31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92E0D5-31D4-4EAE-AFE1-065B5D7DA0AA}" type="pres">
      <dgm:prSet presAssocID="{DED0D219-2ADD-4627-A6FD-B41DC9E4BE6F}" presName="text4" presStyleLbl="revTx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15A06F-1B4D-490E-89F4-B25FAC90D24A}" type="pres">
      <dgm:prSet presAssocID="{DED0D219-2ADD-4627-A6FD-B41DC9E4BE6F}" presName="hierChild5" presStyleCnt="0"/>
      <dgm:spPr/>
    </dgm:pt>
    <dgm:pt modelId="{32856B5F-FD0E-4278-B14B-4952E5C02281}" type="pres">
      <dgm:prSet presAssocID="{D4E4A7EE-A76D-43F1-B7C4-226814723299}" presName="Name23" presStyleLbl="parChTrans1D4" presStyleIdx="1" presStyleCnt="4"/>
      <dgm:spPr/>
      <dgm:t>
        <a:bodyPr/>
        <a:lstStyle/>
        <a:p>
          <a:endParaRPr lang="en-US"/>
        </a:p>
      </dgm:t>
    </dgm:pt>
    <dgm:pt modelId="{11F2F9DA-0FBA-40E3-B247-CF1DF928D5D3}" type="pres">
      <dgm:prSet presAssocID="{FCC27191-1DAA-4E02-A13C-3B3BCFB473C2}" presName="hierRoot4" presStyleCnt="0"/>
      <dgm:spPr/>
    </dgm:pt>
    <dgm:pt modelId="{8D51E55D-6E92-43E1-8690-2AC82EE2D9E7}" type="pres">
      <dgm:prSet presAssocID="{FCC27191-1DAA-4E02-A13C-3B3BCFB473C2}" presName="composite4" presStyleCnt="0"/>
      <dgm:spPr/>
    </dgm:pt>
    <dgm:pt modelId="{ECCF1E42-4C9E-487F-B05D-EE87E4DD541E}" type="pres">
      <dgm:prSet presAssocID="{FCC27191-1DAA-4E02-A13C-3B3BCFB473C2}" presName="image4" presStyleLbl="node4" presStyleIdx="1" presStyleCnt="4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8179ECD-1D71-43F7-BAC2-9CFF5A7F90C1}" type="pres">
      <dgm:prSet presAssocID="{FCC27191-1DAA-4E02-A13C-3B3BCFB473C2}" presName="text4" presStyleLbl="revTx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559619-5605-4A16-9BC2-AD6807EC58D2}" type="pres">
      <dgm:prSet presAssocID="{FCC27191-1DAA-4E02-A13C-3B3BCFB473C2}" presName="hierChild5" presStyleCnt="0"/>
      <dgm:spPr/>
    </dgm:pt>
    <dgm:pt modelId="{3DE61C36-192E-412E-AC08-9722B75F6651}" type="pres">
      <dgm:prSet presAssocID="{C5D73CAE-6D3A-463A-8514-DA66B945D0AF}" presName="Name17" presStyleLbl="parChTrans1D3" presStyleIdx="1" presStyleCnt="2"/>
      <dgm:spPr/>
      <dgm:t>
        <a:bodyPr/>
        <a:lstStyle/>
        <a:p>
          <a:endParaRPr lang="en-US"/>
        </a:p>
      </dgm:t>
    </dgm:pt>
    <dgm:pt modelId="{E6190799-6F9C-4DC0-A1A7-66B66C9904E8}" type="pres">
      <dgm:prSet presAssocID="{3FAF750D-B93E-4125-82AD-F309A396C9DE}" presName="hierRoot3" presStyleCnt="0"/>
      <dgm:spPr/>
    </dgm:pt>
    <dgm:pt modelId="{543EF72A-47C9-4DBA-948F-3ABF4AB097D0}" type="pres">
      <dgm:prSet presAssocID="{3FAF750D-B93E-4125-82AD-F309A396C9DE}" presName="composite3" presStyleCnt="0"/>
      <dgm:spPr/>
    </dgm:pt>
    <dgm:pt modelId="{AAF17CCF-852A-44CD-8EE8-A57B38C93093}" type="pres">
      <dgm:prSet presAssocID="{3FAF750D-B93E-4125-82AD-F309A396C9DE}" presName="image3" presStyleLbl="node3" presStyleIdx="1" presStyleCnt="2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14F36D8-CBF5-4823-9837-F6B571CCC5FB}" type="pres">
      <dgm:prSet presAssocID="{3FAF750D-B93E-4125-82AD-F309A396C9DE}" presName="text3" presStyleLbl="revTx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2D9E95-4CE4-4428-BE87-11DA864B4698}" type="pres">
      <dgm:prSet presAssocID="{3FAF750D-B93E-4125-82AD-F309A396C9DE}" presName="hierChild4" presStyleCnt="0"/>
      <dgm:spPr/>
    </dgm:pt>
    <dgm:pt modelId="{E1E33961-28DD-4A19-A598-B22E2EA70F4F}" type="pres">
      <dgm:prSet presAssocID="{F09A8C76-41A3-4362-BC56-5D3E7794759E}" presName="Name23" presStyleLbl="parChTrans1D4" presStyleIdx="2" presStyleCnt="4"/>
      <dgm:spPr/>
      <dgm:t>
        <a:bodyPr/>
        <a:lstStyle/>
        <a:p>
          <a:endParaRPr lang="en-US"/>
        </a:p>
      </dgm:t>
    </dgm:pt>
    <dgm:pt modelId="{CB873705-0346-4440-B0D3-03D46E36C008}" type="pres">
      <dgm:prSet presAssocID="{EE079CAD-C435-475C-A983-3C6BDAADDB09}" presName="hierRoot4" presStyleCnt="0"/>
      <dgm:spPr/>
    </dgm:pt>
    <dgm:pt modelId="{C11E643D-FEB1-40F1-95B2-B6D2991C755F}" type="pres">
      <dgm:prSet presAssocID="{EE079CAD-C435-475C-A983-3C6BDAADDB09}" presName="composite4" presStyleCnt="0"/>
      <dgm:spPr/>
    </dgm:pt>
    <dgm:pt modelId="{1F7723D1-7AAC-459A-99C0-2E8BE5FC2177}" type="pres">
      <dgm:prSet presAssocID="{EE079CAD-C435-475C-A983-3C6BDAADDB09}" presName="image4" presStyleLbl="node4" presStyleIdx="2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561AC1-E75B-4A45-996C-983DF8FF8875}" type="pres">
      <dgm:prSet presAssocID="{EE079CAD-C435-475C-A983-3C6BDAADDB09}" presName="text4" presStyleLbl="revTx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153B36-29C6-432C-86B6-C130FCE23512}" type="pres">
      <dgm:prSet presAssocID="{EE079CAD-C435-475C-A983-3C6BDAADDB09}" presName="hierChild5" presStyleCnt="0"/>
      <dgm:spPr/>
    </dgm:pt>
    <dgm:pt modelId="{552799A2-43AF-4175-8443-C3FBA985F34F}" type="pres">
      <dgm:prSet presAssocID="{3CA9E732-818D-4AED-83D8-043E4346255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EF807BBB-6A82-4AE5-96C9-B4C1DE0E36EA}" type="pres">
      <dgm:prSet presAssocID="{49F178D5-B417-4362-94A4-57687C67229F}" presName="hierRoot4" presStyleCnt="0"/>
      <dgm:spPr/>
    </dgm:pt>
    <dgm:pt modelId="{7367B47B-FCEC-44A6-BFE6-9CEFB64444F8}" type="pres">
      <dgm:prSet presAssocID="{49F178D5-B417-4362-94A4-57687C67229F}" presName="composite4" presStyleCnt="0"/>
      <dgm:spPr/>
    </dgm:pt>
    <dgm:pt modelId="{7B7F60BC-31E9-4943-BADA-3A4B8A9CB6E6}" type="pres">
      <dgm:prSet presAssocID="{49F178D5-B417-4362-94A4-57687C67229F}" presName="image4" presStyleLbl="node4" presStyleIdx="3" presStyleCnt="4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626064A-8D81-4D9D-811A-4E3193BD736F}" type="pres">
      <dgm:prSet presAssocID="{49F178D5-B417-4362-94A4-57687C67229F}" presName="text4" presStyleLbl="revTx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1A30C6-244F-4BA6-8691-AB761260537F}" type="pres">
      <dgm:prSet presAssocID="{49F178D5-B417-4362-94A4-57687C67229F}" presName="hierChild5" presStyleCnt="0"/>
      <dgm:spPr/>
    </dgm:pt>
    <dgm:pt modelId="{232A2B16-B29A-4210-B360-109DDF27C89E}" type="pres">
      <dgm:prSet presAssocID="{03B5CFF2-9ED3-498D-9ED4-CD4046C2356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F76D451-1488-412F-808F-8160329D36BA}" type="pres">
      <dgm:prSet presAssocID="{DF0DACFC-AC51-4093-A54C-D7F8D71569C6}" presName="hierRoot2" presStyleCnt="0"/>
      <dgm:spPr/>
    </dgm:pt>
    <dgm:pt modelId="{12BE7576-267C-4216-AC4E-58BFC364403A}" type="pres">
      <dgm:prSet presAssocID="{DF0DACFC-AC51-4093-A54C-D7F8D71569C6}" presName="composite2" presStyleCnt="0"/>
      <dgm:spPr/>
    </dgm:pt>
    <dgm:pt modelId="{B6721555-9CAD-4BFB-813E-E014B8FC34E3}" type="pres">
      <dgm:prSet presAssocID="{DF0DACFC-AC51-4093-A54C-D7F8D71569C6}" presName="image2" presStyleLbl="node2" presStyleIdx="1" presStyleCnt="2" custScaleX="81646" custLinFactNeighborY="1990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6289F7-D387-4343-A053-DAC637E61938}" type="pres">
      <dgm:prSet presAssocID="{DF0DACFC-AC51-4093-A54C-D7F8D71569C6}" presName="text2" presStyleLbl="revTx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575136-5926-4262-8867-7DE98EC1717B}" type="pres">
      <dgm:prSet presAssocID="{DF0DACFC-AC51-4093-A54C-D7F8D71569C6}" presName="hierChild3" presStyleCnt="0"/>
      <dgm:spPr/>
    </dgm:pt>
  </dgm:ptLst>
  <dgm:cxnLst>
    <dgm:cxn modelId="{580CD9CA-C1E2-4881-9830-CEA0429E3C8A}" srcId="{CB93C901-22A9-4DFE-87D0-A114DDDF07A9}" destId="{3FAF750D-B93E-4125-82AD-F309A396C9DE}" srcOrd="1" destOrd="0" parTransId="{C5D73CAE-6D3A-463A-8514-DA66B945D0AF}" sibTransId="{6F771C4F-ECDA-4686-8FD8-4CC6B12DB430}"/>
    <dgm:cxn modelId="{95B78CD1-579A-46C8-B49F-9CFCA40BCEE8}" srcId="{3FAF750D-B93E-4125-82AD-F309A396C9DE}" destId="{EE079CAD-C435-475C-A983-3C6BDAADDB09}" srcOrd="0" destOrd="0" parTransId="{F09A8C76-41A3-4362-BC56-5D3E7794759E}" sibTransId="{771B77CA-16CF-41CF-81E0-5A3DE2D34414}"/>
    <dgm:cxn modelId="{7B12E98E-537D-4C47-90B3-C20DADD4BFA6}" type="presOf" srcId="{49F178D5-B417-4362-94A4-57687C67229F}" destId="{3626064A-8D81-4D9D-811A-4E3193BD736F}" srcOrd="0" destOrd="0" presId="urn:microsoft.com/office/officeart/2009/layout/CirclePictureHierarchy"/>
    <dgm:cxn modelId="{F8F06E92-1C39-4461-9CD1-ACDE50692E20}" type="presOf" srcId="{CB93C901-22A9-4DFE-87D0-A114DDDF07A9}" destId="{0643A08C-185A-4C7F-A238-A78C7356AA31}" srcOrd="0" destOrd="0" presId="urn:microsoft.com/office/officeart/2009/layout/CirclePictureHierarchy"/>
    <dgm:cxn modelId="{BD1D5AD9-6993-4095-9E6E-03BCEBED1DA4}" type="presOf" srcId="{3FAF750D-B93E-4125-82AD-F309A396C9DE}" destId="{714F36D8-CBF5-4823-9837-F6B571CCC5FB}" srcOrd="0" destOrd="0" presId="urn:microsoft.com/office/officeart/2009/layout/CirclePictureHierarchy"/>
    <dgm:cxn modelId="{2536E196-F511-4F94-BC6B-61175A6C7ABC}" srcId="{3FAF750D-B93E-4125-82AD-F309A396C9DE}" destId="{49F178D5-B417-4362-94A4-57687C67229F}" srcOrd="1" destOrd="0" parTransId="{3CA9E732-818D-4AED-83D8-043E43462552}" sibTransId="{9880C6F0-674B-4B32-9975-F8340B2C72A0}"/>
    <dgm:cxn modelId="{D939E6D4-43F6-45B3-8041-A3BC834DF128}" type="presOf" srcId="{EE079CAD-C435-475C-A983-3C6BDAADDB09}" destId="{D3561AC1-E75B-4A45-996C-983DF8FF8875}" srcOrd="0" destOrd="0" presId="urn:microsoft.com/office/officeart/2009/layout/CirclePictureHierarchy"/>
    <dgm:cxn modelId="{669C8F22-A0FB-431E-925F-1011A130231A}" srcId="{6CDF715D-D5E2-4BEA-BCB9-D47FC7E3DF4B}" destId="{CB93C901-22A9-4DFE-87D0-A114DDDF07A9}" srcOrd="0" destOrd="0" parTransId="{A321F379-982F-4ADF-8ABF-354822027DBD}" sibTransId="{E6603EC5-32A3-4AA7-B687-A58933D6BD31}"/>
    <dgm:cxn modelId="{B72F84F8-A093-40A7-9CF8-B4DCAB3DBFBE}" type="presOf" srcId="{5E9705F9-E9F7-4C31-AF30-9EC8ECC1DFD6}" destId="{99E82CC1-7D54-47AB-9482-3DB75A1436C0}" srcOrd="0" destOrd="0" presId="urn:microsoft.com/office/officeart/2009/layout/CirclePictureHierarchy"/>
    <dgm:cxn modelId="{EC680624-E5F4-4657-A2A2-93510E203726}" type="presOf" srcId="{DED0D219-2ADD-4627-A6FD-B41DC9E4BE6F}" destId="{6092E0D5-31D4-4EAE-AFE1-065B5D7DA0AA}" srcOrd="0" destOrd="0" presId="urn:microsoft.com/office/officeart/2009/layout/CirclePictureHierarchy"/>
    <dgm:cxn modelId="{0F871BD2-A98F-4E71-AF10-4417A758E8A3}" srcId="{CB93C901-22A9-4DFE-87D0-A114DDDF07A9}" destId="{F4D7743A-50EA-4556-98B6-2F6CCFA86DE8}" srcOrd="0" destOrd="0" parTransId="{9893A18F-A594-4B27-9F35-1759350C64F6}" sibTransId="{247F3517-B727-4FBC-AB05-7F84D6F22101}"/>
    <dgm:cxn modelId="{7650FF5A-6118-4F46-84D7-4F8582C62C68}" type="presOf" srcId="{03B5CFF2-9ED3-498D-9ED4-CD4046C2356E}" destId="{232A2B16-B29A-4210-B360-109DDF27C89E}" srcOrd="0" destOrd="0" presId="urn:microsoft.com/office/officeart/2009/layout/CirclePictureHierarchy"/>
    <dgm:cxn modelId="{1B5DB644-0E59-4E8C-9E94-3E1FD5FFF70A}" type="presOf" srcId="{F4D7743A-50EA-4556-98B6-2F6CCFA86DE8}" destId="{A079C5B0-C3B2-49EE-A25F-05B5023FC493}" srcOrd="0" destOrd="0" presId="urn:microsoft.com/office/officeart/2009/layout/CirclePictureHierarchy"/>
    <dgm:cxn modelId="{8B936651-3D9A-44BB-A1DA-537FF75AC41B}" type="presOf" srcId="{6CDF715D-D5E2-4BEA-BCB9-D47FC7E3DF4B}" destId="{2E0DDDAE-0A82-456D-9948-AEE7260103A9}" srcOrd="0" destOrd="0" presId="urn:microsoft.com/office/officeart/2009/layout/CirclePictureHierarchy"/>
    <dgm:cxn modelId="{5F916F91-A8F7-4005-AE7C-E4C9EAE58195}" type="presOf" srcId="{9893A18F-A594-4B27-9F35-1759350C64F6}" destId="{430F216C-AD50-49E6-849C-D68D75DA2ABE}" srcOrd="0" destOrd="0" presId="urn:microsoft.com/office/officeart/2009/layout/CirclePictureHierarchy"/>
    <dgm:cxn modelId="{677440AC-9A11-489A-B722-CC71B39D9CAF}" type="presOf" srcId="{C5D73CAE-6D3A-463A-8514-DA66B945D0AF}" destId="{3DE61C36-192E-412E-AC08-9722B75F6651}" srcOrd="0" destOrd="0" presId="urn:microsoft.com/office/officeart/2009/layout/CirclePictureHierarchy"/>
    <dgm:cxn modelId="{067FE7AC-8708-4A86-A1A5-AAF1C216691D}" type="presOf" srcId="{3CA9E732-818D-4AED-83D8-043E43462552}" destId="{552799A2-43AF-4175-8443-C3FBA985F34F}" srcOrd="0" destOrd="0" presId="urn:microsoft.com/office/officeart/2009/layout/CirclePictureHierarchy"/>
    <dgm:cxn modelId="{536E57BD-4B30-43EB-8BF2-63C4D34BD7AA}" type="presOf" srcId="{BE5A6523-C33A-44B5-BB36-7B6C863FCEE6}" destId="{0AC25E3C-069F-4365-8837-3F0A4A151A9F}" srcOrd="0" destOrd="0" presId="urn:microsoft.com/office/officeart/2009/layout/CirclePictureHierarchy"/>
    <dgm:cxn modelId="{AD687AD5-72BF-44DF-BA1D-7156413B050B}" srcId="{F4D7743A-50EA-4556-98B6-2F6CCFA86DE8}" destId="{DED0D219-2ADD-4627-A6FD-B41DC9E4BE6F}" srcOrd="0" destOrd="0" parTransId="{BE5A6523-C33A-44B5-BB36-7B6C863FCEE6}" sibTransId="{9B8D6B55-8A7B-4CB4-8CAE-AE22C55C5BDB}"/>
    <dgm:cxn modelId="{F15822FD-DEC2-4DAF-9D72-9C2B7F8B5847}" srcId="{F4D7743A-50EA-4556-98B6-2F6CCFA86DE8}" destId="{FCC27191-1DAA-4E02-A13C-3B3BCFB473C2}" srcOrd="1" destOrd="0" parTransId="{D4E4A7EE-A76D-43F1-B7C4-226814723299}" sibTransId="{C12FD3C2-7CCC-4758-A77F-EF7907E2E80B}"/>
    <dgm:cxn modelId="{524D9713-CD50-4D30-9BB7-4B4E6F50688C}" srcId="{6CDF715D-D5E2-4BEA-BCB9-D47FC7E3DF4B}" destId="{DF0DACFC-AC51-4093-A54C-D7F8D71569C6}" srcOrd="1" destOrd="0" parTransId="{03B5CFF2-9ED3-498D-9ED4-CD4046C2356E}" sibTransId="{89D77C99-EA43-470A-8DCE-885823813C75}"/>
    <dgm:cxn modelId="{76A49BAF-E460-475B-8FC8-0FB45557C486}" type="presOf" srcId="{FCC27191-1DAA-4E02-A13C-3B3BCFB473C2}" destId="{D8179ECD-1D71-43F7-BAC2-9CFF5A7F90C1}" srcOrd="0" destOrd="0" presId="urn:microsoft.com/office/officeart/2009/layout/CirclePictureHierarchy"/>
    <dgm:cxn modelId="{46444341-6906-455B-BBB7-254F15F8D18E}" type="presOf" srcId="{D4E4A7EE-A76D-43F1-B7C4-226814723299}" destId="{32856B5F-FD0E-4278-B14B-4952E5C02281}" srcOrd="0" destOrd="0" presId="urn:microsoft.com/office/officeart/2009/layout/CirclePictureHierarchy"/>
    <dgm:cxn modelId="{A7AF6240-C206-439D-BC13-D99B3698F39A}" type="presOf" srcId="{DF0DACFC-AC51-4093-A54C-D7F8D71569C6}" destId="{3E6289F7-D387-4343-A053-DAC637E61938}" srcOrd="0" destOrd="0" presId="urn:microsoft.com/office/officeart/2009/layout/CirclePictureHierarchy"/>
    <dgm:cxn modelId="{A89A5B7A-BF90-41D9-B707-7591BD45AA46}" type="presOf" srcId="{F09A8C76-41A3-4362-BC56-5D3E7794759E}" destId="{E1E33961-28DD-4A19-A598-B22E2EA70F4F}" srcOrd="0" destOrd="0" presId="urn:microsoft.com/office/officeart/2009/layout/CirclePictureHierarchy"/>
    <dgm:cxn modelId="{B575D858-97A5-4065-A537-E3DECB724467}" type="presOf" srcId="{A321F379-982F-4ADF-8ABF-354822027DBD}" destId="{81A53DEA-DB19-49A0-8BCB-A9BCF8692AC0}" srcOrd="0" destOrd="0" presId="urn:microsoft.com/office/officeart/2009/layout/CirclePictureHierarchy"/>
    <dgm:cxn modelId="{9DF4BC05-586F-4049-86C2-2443A5B827C2}" srcId="{5E9705F9-E9F7-4C31-AF30-9EC8ECC1DFD6}" destId="{6CDF715D-D5E2-4BEA-BCB9-D47FC7E3DF4B}" srcOrd="0" destOrd="0" parTransId="{22A4E319-B85F-47DD-AD7B-7E72935F36B1}" sibTransId="{351EEE84-94A9-44E7-B901-E913B0B793DE}"/>
    <dgm:cxn modelId="{1D7D840A-4DCE-44D0-A8BD-C34504AAC1E2}" type="presParOf" srcId="{99E82CC1-7D54-47AB-9482-3DB75A1436C0}" destId="{37EFFADB-611E-4D26-9458-BF5BAB67A671}" srcOrd="0" destOrd="0" presId="urn:microsoft.com/office/officeart/2009/layout/CirclePictureHierarchy"/>
    <dgm:cxn modelId="{629FC0B0-F9A1-49D7-83C8-88E1D7BF5112}" type="presParOf" srcId="{37EFFADB-611E-4D26-9458-BF5BAB67A671}" destId="{CF5B3AB2-0263-4AC9-B177-E4E43014D20B}" srcOrd="0" destOrd="0" presId="urn:microsoft.com/office/officeart/2009/layout/CirclePictureHierarchy"/>
    <dgm:cxn modelId="{A12E6955-9095-4085-B08F-9750DA605D67}" type="presParOf" srcId="{CF5B3AB2-0263-4AC9-B177-E4E43014D20B}" destId="{495C1CB0-532C-4A48-A9D1-59B301DC2C98}" srcOrd="0" destOrd="0" presId="urn:microsoft.com/office/officeart/2009/layout/CirclePictureHierarchy"/>
    <dgm:cxn modelId="{A417FCE5-693B-49F0-9573-1D5C11027C8C}" type="presParOf" srcId="{CF5B3AB2-0263-4AC9-B177-E4E43014D20B}" destId="{2E0DDDAE-0A82-456D-9948-AEE7260103A9}" srcOrd="1" destOrd="0" presId="urn:microsoft.com/office/officeart/2009/layout/CirclePictureHierarchy"/>
    <dgm:cxn modelId="{2967AA6A-E4D5-458F-AC59-F8E2394367E9}" type="presParOf" srcId="{37EFFADB-611E-4D26-9458-BF5BAB67A671}" destId="{C94B4986-8E19-4F32-9893-E7F2C7B940D9}" srcOrd="1" destOrd="0" presId="urn:microsoft.com/office/officeart/2009/layout/CirclePictureHierarchy"/>
    <dgm:cxn modelId="{36007800-BC19-4AAB-AFD6-C97E5379D36B}" type="presParOf" srcId="{C94B4986-8E19-4F32-9893-E7F2C7B940D9}" destId="{81A53DEA-DB19-49A0-8BCB-A9BCF8692AC0}" srcOrd="0" destOrd="0" presId="urn:microsoft.com/office/officeart/2009/layout/CirclePictureHierarchy"/>
    <dgm:cxn modelId="{6704EF70-945A-46DB-84A3-6276E36645AE}" type="presParOf" srcId="{C94B4986-8E19-4F32-9893-E7F2C7B940D9}" destId="{62CFA538-8D73-428B-B01A-061172AABDDD}" srcOrd="1" destOrd="0" presId="urn:microsoft.com/office/officeart/2009/layout/CirclePictureHierarchy"/>
    <dgm:cxn modelId="{35B72DCC-8F24-4E84-9C87-C215B10BD38D}" type="presParOf" srcId="{62CFA538-8D73-428B-B01A-061172AABDDD}" destId="{BBB58518-01B4-41FA-A9E0-D2305C2B527F}" srcOrd="0" destOrd="0" presId="urn:microsoft.com/office/officeart/2009/layout/CirclePictureHierarchy"/>
    <dgm:cxn modelId="{5E4C35AC-C84F-4FDE-A01A-9DFB272EFFD8}" type="presParOf" srcId="{BBB58518-01B4-41FA-A9E0-D2305C2B527F}" destId="{2EEF7D58-A34F-4D8F-A978-7C85722CF0BB}" srcOrd="0" destOrd="0" presId="urn:microsoft.com/office/officeart/2009/layout/CirclePictureHierarchy"/>
    <dgm:cxn modelId="{31AA4FDC-0219-4BED-A242-797E5DB15ED6}" type="presParOf" srcId="{BBB58518-01B4-41FA-A9E0-D2305C2B527F}" destId="{0643A08C-185A-4C7F-A238-A78C7356AA31}" srcOrd="1" destOrd="0" presId="urn:microsoft.com/office/officeart/2009/layout/CirclePictureHierarchy"/>
    <dgm:cxn modelId="{BDE8DAD7-71BC-45EE-81F2-303DD408B4BA}" type="presParOf" srcId="{62CFA538-8D73-428B-B01A-061172AABDDD}" destId="{8F08AF36-FFDE-4E02-B84F-41D991ECC9A1}" srcOrd="1" destOrd="0" presId="urn:microsoft.com/office/officeart/2009/layout/CirclePictureHierarchy"/>
    <dgm:cxn modelId="{33FF47F5-B5EA-4D1F-88BA-FD26BFBA3CBA}" type="presParOf" srcId="{8F08AF36-FFDE-4E02-B84F-41D991ECC9A1}" destId="{430F216C-AD50-49E6-849C-D68D75DA2ABE}" srcOrd="0" destOrd="0" presId="urn:microsoft.com/office/officeart/2009/layout/CirclePictureHierarchy"/>
    <dgm:cxn modelId="{FF5DF504-A1A2-4CAE-9BF5-F4BBDB7E5351}" type="presParOf" srcId="{8F08AF36-FFDE-4E02-B84F-41D991ECC9A1}" destId="{E8FC00DB-E4D6-48FE-AEC9-ED3DF3689C60}" srcOrd="1" destOrd="0" presId="urn:microsoft.com/office/officeart/2009/layout/CirclePictureHierarchy"/>
    <dgm:cxn modelId="{3DF8C99C-94F8-49BA-9A29-03E8D91E21D9}" type="presParOf" srcId="{E8FC00DB-E4D6-48FE-AEC9-ED3DF3689C60}" destId="{91626982-1B12-4AE2-ABB3-368A15337606}" srcOrd="0" destOrd="0" presId="urn:microsoft.com/office/officeart/2009/layout/CirclePictureHierarchy"/>
    <dgm:cxn modelId="{239C7445-B20F-4B87-A2B5-3F28E0B1FC3F}" type="presParOf" srcId="{91626982-1B12-4AE2-ABB3-368A15337606}" destId="{C271B114-EA83-417E-B096-A5CE1D5A97A8}" srcOrd="0" destOrd="0" presId="urn:microsoft.com/office/officeart/2009/layout/CirclePictureHierarchy"/>
    <dgm:cxn modelId="{EF401DE2-F526-4A42-A552-2508428FED48}" type="presParOf" srcId="{91626982-1B12-4AE2-ABB3-368A15337606}" destId="{A079C5B0-C3B2-49EE-A25F-05B5023FC493}" srcOrd="1" destOrd="0" presId="urn:microsoft.com/office/officeart/2009/layout/CirclePictureHierarchy"/>
    <dgm:cxn modelId="{A1202AB5-251C-4F50-982D-67E2F0C46B2D}" type="presParOf" srcId="{E8FC00DB-E4D6-48FE-AEC9-ED3DF3689C60}" destId="{A2164FE0-14AB-4793-904A-8C5130D07F6C}" srcOrd="1" destOrd="0" presId="urn:microsoft.com/office/officeart/2009/layout/CirclePictureHierarchy"/>
    <dgm:cxn modelId="{7E2E6838-0271-4FB4-9316-71B479800F4F}" type="presParOf" srcId="{A2164FE0-14AB-4793-904A-8C5130D07F6C}" destId="{0AC25E3C-069F-4365-8837-3F0A4A151A9F}" srcOrd="0" destOrd="0" presId="urn:microsoft.com/office/officeart/2009/layout/CirclePictureHierarchy"/>
    <dgm:cxn modelId="{D7349E67-C38A-4415-8843-5732ED1CDD8D}" type="presParOf" srcId="{A2164FE0-14AB-4793-904A-8C5130D07F6C}" destId="{85BEF7D1-12A0-4D25-AC93-23FEE89F0275}" srcOrd="1" destOrd="0" presId="urn:microsoft.com/office/officeart/2009/layout/CirclePictureHierarchy"/>
    <dgm:cxn modelId="{CB241211-2121-4F3B-B9AA-5A78034D13BC}" type="presParOf" srcId="{85BEF7D1-12A0-4D25-AC93-23FEE89F0275}" destId="{5503D526-F0FF-4F42-83FF-390AE5AA0394}" srcOrd="0" destOrd="0" presId="urn:microsoft.com/office/officeart/2009/layout/CirclePictureHierarchy"/>
    <dgm:cxn modelId="{89E0F336-6522-4924-8885-395829A4B314}" type="presParOf" srcId="{5503D526-F0FF-4F42-83FF-390AE5AA0394}" destId="{A275415A-07D5-407F-9F9D-42F8556589CD}" srcOrd="0" destOrd="0" presId="urn:microsoft.com/office/officeart/2009/layout/CirclePictureHierarchy"/>
    <dgm:cxn modelId="{0396D56A-B6A9-4A3D-B2DA-AD0F1CF74445}" type="presParOf" srcId="{5503D526-F0FF-4F42-83FF-390AE5AA0394}" destId="{6092E0D5-31D4-4EAE-AFE1-065B5D7DA0AA}" srcOrd="1" destOrd="0" presId="urn:microsoft.com/office/officeart/2009/layout/CirclePictureHierarchy"/>
    <dgm:cxn modelId="{EA4F98C6-0EA2-4D7B-BE47-4EFA8F778412}" type="presParOf" srcId="{85BEF7D1-12A0-4D25-AC93-23FEE89F0275}" destId="{2C15A06F-1B4D-490E-89F4-B25FAC90D24A}" srcOrd="1" destOrd="0" presId="urn:microsoft.com/office/officeart/2009/layout/CirclePictureHierarchy"/>
    <dgm:cxn modelId="{FA9142C2-5427-4C9D-AE95-0BEF37DFFBDC}" type="presParOf" srcId="{A2164FE0-14AB-4793-904A-8C5130D07F6C}" destId="{32856B5F-FD0E-4278-B14B-4952E5C02281}" srcOrd="2" destOrd="0" presId="urn:microsoft.com/office/officeart/2009/layout/CirclePictureHierarchy"/>
    <dgm:cxn modelId="{21518CBE-3F27-4676-AF1C-7102605DF3C6}" type="presParOf" srcId="{A2164FE0-14AB-4793-904A-8C5130D07F6C}" destId="{11F2F9DA-0FBA-40E3-B247-CF1DF928D5D3}" srcOrd="3" destOrd="0" presId="urn:microsoft.com/office/officeart/2009/layout/CirclePictureHierarchy"/>
    <dgm:cxn modelId="{2CEC4722-230D-43A0-BA9E-54F7FEE70557}" type="presParOf" srcId="{11F2F9DA-0FBA-40E3-B247-CF1DF928D5D3}" destId="{8D51E55D-6E92-43E1-8690-2AC82EE2D9E7}" srcOrd="0" destOrd="0" presId="urn:microsoft.com/office/officeart/2009/layout/CirclePictureHierarchy"/>
    <dgm:cxn modelId="{51BE728A-FB7A-4995-8B7B-0225D18468B3}" type="presParOf" srcId="{8D51E55D-6E92-43E1-8690-2AC82EE2D9E7}" destId="{ECCF1E42-4C9E-487F-B05D-EE87E4DD541E}" srcOrd="0" destOrd="0" presId="urn:microsoft.com/office/officeart/2009/layout/CirclePictureHierarchy"/>
    <dgm:cxn modelId="{FA0F87EE-7CCC-41D3-A9AD-6490856C78E3}" type="presParOf" srcId="{8D51E55D-6E92-43E1-8690-2AC82EE2D9E7}" destId="{D8179ECD-1D71-43F7-BAC2-9CFF5A7F90C1}" srcOrd="1" destOrd="0" presId="urn:microsoft.com/office/officeart/2009/layout/CirclePictureHierarchy"/>
    <dgm:cxn modelId="{A00B4A30-5B66-42EB-A945-D3F88B7BC21E}" type="presParOf" srcId="{11F2F9DA-0FBA-40E3-B247-CF1DF928D5D3}" destId="{3F559619-5605-4A16-9BC2-AD6807EC58D2}" srcOrd="1" destOrd="0" presId="urn:microsoft.com/office/officeart/2009/layout/CirclePictureHierarchy"/>
    <dgm:cxn modelId="{430DB143-9BAA-491B-9789-44734E6A7B06}" type="presParOf" srcId="{8F08AF36-FFDE-4E02-B84F-41D991ECC9A1}" destId="{3DE61C36-192E-412E-AC08-9722B75F6651}" srcOrd="2" destOrd="0" presId="urn:microsoft.com/office/officeart/2009/layout/CirclePictureHierarchy"/>
    <dgm:cxn modelId="{3B792169-BA34-4001-9FAF-ADBF12423E3C}" type="presParOf" srcId="{8F08AF36-FFDE-4E02-B84F-41D991ECC9A1}" destId="{E6190799-6F9C-4DC0-A1A7-66B66C9904E8}" srcOrd="3" destOrd="0" presId="urn:microsoft.com/office/officeart/2009/layout/CirclePictureHierarchy"/>
    <dgm:cxn modelId="{CDBFE195-0248-4663-A6B1-109B61D39FBD}" type="presParOf" srcId="{E6190799-6F9C-4DC0-A1A7-66B66C9904E8}" destId="{543EF72A-47C9-4DBA-948F-3ABF4AB097D0}" srcOrd="0" destOrd="0" presId="urn:microsoft.com/office/officeart/2009/layout/CirclePictureHierarchy"/>
    <dgm:cxn modelId="{B811DB83-763A-4013-8B4F-F4F4501C3CB1}" type="presParOf" srcId="{543EF72A-47C9-4DBA-948F-3ABF4AB097D0}" destId="{AAF17CCF-852A-44CD-8EE8-A57B38C93093}" srcOrd="0" destOrd="0" presId="urn:microsoft.com/office/officeart/2009/layout/CirclePictureHierarchy"/>
    <dgm:cxn modelId="{00764F6B-4858-43D5-8F31-CF610B39C736}" type="presParOf" srcId="{543EF72A-47C9-4DBA-948F-3ABF4AB097D0}" destId="{714F36D8-CBF5-4823-9837-F6B571CCC5FB}" srcOrd="1" destOrd="0" presId="urn:microsoft.com/office/officeart/2009/layout/CirclePictureHierarchy"/>
    <dgm:cxn modelId="{9842802A-9A4F-40C9-9492-FCC9CB11E170}" type="presParOf" srcId="{E6190799-6F9C-4DC0-A1A7-66B66C9904E8}" destId="{F22D9E95-4CE4-4428-BE87-11DA864B4698}" srcOrd="1" destOrd="0" presId="urn:microsoft.com/office/officeart/2009/layout/CirclePictureHierarchy"/>
    <dgm:cxn modelId="{3550072F-5D93-41BF-A05D-A7EE41E6616F}" type="presParOf" srcId="{F22D9E95-4CE4-4428-BE87-11DA864B4698}" destId="{E1E33961-28DD-4A19-A598-B22E2EA70F4F}" srcOrd="0" destOrd="0" presId="urn:microsoft.com/office/officeart/2009/layout/CirclePictureHierarchy"/>
    <dgm:cxn modelId="{30F42EF4-B37E-4F69-ADBD-D6177BE6FB21}" type="presParOf" srcId="{F22D9E95-4CE4-4428-BE87-11DA864B4698}" destId="{CB873705-0346-4440-B0D3-03D46E36C008}" srcOrd="1" destOrd="0" presId="urn:microsoft.com/office/officeart/2009/layout/CirclePictureHierarchy"/>
    <dgm:cxn modelId="{87DBF73A-A291-4ECF-8412-FA0AC10B873F}" type="presParOf" srcId="{CB873705-0346-4440-B0D3-03D46E36C008}" destId="{C11E643D-FEB1-40F1-95B2-B6D2991C755F}" srcOrd="0" destOrd="0" presId="urn:microsoft.com/office/officeart/2009/layout/CirclePictureHierarchy"/>
    <dgm:cxn modelId="{3F6FAA9A-E814-49F9-8A2E-1C2819B0AF15}" type="presParOf" srcId="{C11E643D-FEB1-40F1-95B2-B6D2991C755F}" destId="{1F7723D1-7AAC-459A-99C0-2E8BE5FC2177}" srcOrd="0" destOrd="0" presId="urn:microsoft.com/office/officeart/2009/layout/CirclePictureHierarchy"/>
    <dgm:cxn modelId="{905FF9F1-B2AD-4DEC-A55D-1F876B387D2F}" type="presParOf" srcId="{C11E643D-FEB1-40F1-95B2-B6D2991C755F}" destId="{D3561AC1-E75B-4A45-996C-983DF8FF8875}" srcOrd="1" destOrd="0" presId="urn:microsoft.com/office/officeart/2009/layout/CirclePictureHierarchy"/>
    <dgm:cxn modelId="{CC739CD0-D378-4B75-A017-DCF1426F038F}" type="presParOf" srcId="{CB873705-0346-4440-B0D3-03D46E36C008}" destId="{9D153B36-29C6-432C-86B6-C130FCE23512}" srcOrd="1" destOrd="0" presId="urn:microsoft.com/office/officeart/2009/layout/CirclePictureHierarchy"/>
    <dgm:cxn modelId="{8A095CD6-D966-46CD-8212-B26C78BF6FFD}" type="presParOf" srcId="{F22D9E95-4CE4-4428-BE87-11DA864B4698}" destId="{552799A2-43AF-4175-8443-C3FBA985F34F}" srcOrd="2" destOrd="0" presId="urn:microsoft.com/office/officeart/2009/layout/CirclePictureHierarchy"/>
    <dgm:cxn modelId="{EF556710-C4F1-46EF-BCF5-FF6FD8181192}" type="presParOf" srcId="{F22D9E95-4CE4-4428-BE87-11DA864B4698}" destId="{EF807BBB-6A82-4AE5-96C9-B4C1DE0E36EA}" srcOrd="3" destOrd="0" presId="urn:microsoft.com/office/officeart/2009/layout/CirclePictureHierarchy"/>
    <dgm:cxn modelId="{19FA40E6-E242-4270-8D8F-93BBEBF87997}" type="presParOf" srcId="{EF807BBB-6A82-4AE5-96C9-B4C1DE0E36EA}" destId="{7367B47B-FCEC-44A6-BFE6-9CEFB64444F8}" srcOrd="0" destOrd="0" presId="urn:microsoft.com/office/officeart/2009/layout/CirclePictureHierarchy"/>
    <dgm:cxn modelId="{FF35EE76-76EE-4CD7-991B-5D74ABD03392}" type="presParOf" srcId="{7367B47B-FCEC-44A6-BFE6-9CEFB64444F8}" destId="{7B7F60BC-31E9-4943-BADA-3A4B8A9CB6E6}" srcOrd="0" destOrd="0" presId="urn:microsoft.com/office/officeart/2009/layout/CirclePictureHierarchy"/>
    <dgm:cxn modelId="{EA0CE701-7297-4376-8A96-15402FCACAD8}" type="presParOf" srcId="{7367B47B-FCEC-44A6-BFE6-9CEFB64444F8}" destId="{3626064A-8D81-4D9D-811A-4E3193BD736F}" srcOrd="1" destOrd="0" presId="urn:microsoft.com/office/officeart/2009/layout/CirclePictureHierarchy"/>
    <dgm:cxn modelId="{DFD0E8D2-8578-4B7A-94CA-E8FCC9D270EF}" type="presParOf" srcId="{EF807BBB-6A82-4AE5-96C9-B4C1DE0E36EA}" destId="{441A30C6-244F-4BA6-8691-AB761260537F}" srcOrd="1" destOrd="0" presId="urn:microsoft.com/office/officeart/2009/layout/CirclePictureHierarchy"/>
    <dgm:cxn modelId="{8E2285A1-9A79-48B2-AEDE-257A0B9B184E}" type="presParOf" srcId="{C94B4986-8E19-4F32-9893-E7F2C7B940D9}" destId="{232A2B16-B29A-4210-B360-109DDF27C89E}" srcOrd="2" destOrd="0" presId="urn:microsoft.com/office/officeart/2009/layout/CirclePictureHierarchy"/>
    <dgm:cxn modelId="{E9ADD5D2-EDDD-4984-9953-3E4DD47AD96E}" type="presParOf" srcId="{C94B4986-8E19-4F32-9893-E7F2C7B940D9}" destId="{1F76D451-1488-412F-808F-8160329D36BA}" srcOrd="3" destOrd="0" presId="urn:microsoft.com/office/officeart/2009/layout/CirclePictureHierarchy"/>
    <dgm:cxn modelId="{D940EE5C-EA3D-4E94-99DE-20511C839716}" type="presParOf" srcId="{1F76D451-1488-412F-808F-8160329D36BA}" destId="{12BE7576-267C-4216-AC4E-58BFC364403A}" srcOrd="0" destOrd="0" presId="urn:microsoft.com/office/officeart/2009/layout/CirclePictureHierarchy"/>
    <dgm:cxn modelId="{AC82FA41-8340-48EF-9C90-DD2E859D10B6}" type="presParOf" srcId="{12BE7576-267C-4216-AC4E-58BFC364403A}" destId="{B6721555-9CAD-4BFB-813E-E014B8FC34E3}" srcOrd="0" destOrd="0" presId="urn:microsoft.com/office/officeart/2009/layout/CirclePictureHierarchy"/>
    <dgm:cxn modelId="{0D5E14DD-01D9-418E-8138-7164D4D6D7EF}" type="presParOf" srcId="{12BE7576-267C-4216-AC4E-58BFC364403A}" destId="{3E6289F7-D387-4343-A053-DAC637E61938}" srcOrd="1" destOrd="0" presId="urn:microsoft.com/office/officeart/2009/layout/CirclePictureHierarchy"/>
    <dgm:cxn modelId="{9E7C82D6-9BEB-4E32-9C3C-D2FF3E6EB00E}" type="presParOf" srcId="{1F76D451-1488-412F-808F-8160329D36BA}" destId="{80575136-5926-4262-8867-7DE98EC1717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7B25B499-0C62-412E-83D2-1BB44606EB5F}" type="doc">
      <dgm:prSet loTypeId="urn:microsoft.com/office/officeart/2008/layout/PictureStrips" loCatId="picture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37D6871-9963-408F-A741-F5A750F25F7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Mining royalty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E0EBAE6-EE28-469A-954F-F727521FB482}" type="parTrans" cxnId="{78D8BF59-92A6-45F8-A713-9831B58233CC}">
      <dgm:prSet/>
      <dgm:spPr/>
      <dgm:t>
        <a:bodyPr/>
        <a:lstStyle/>
        <a:p>
          <a:endParaRPr lang="en-US"/>
        </a:p>
      </dgm:t>
    </dgm:pt>
    <dgm:pt modelId="{3C9E9DE2-0E7D-4BA2-83E3-E890B71B88F4}" type="sibTrans" cxnId="{78D8BF59-92A6-45F8-A713-9831B58233CC}">
      <dgm:prSet/>
      <dgm:spPr/>
      <dgm:t>
        <a:bodyPr/>
        <a:lstStyle/>
        <a:p>
          <a:endParaRPr lang="en-US"/>
        </a:p>
      </dgm:t>
    </dgm:pt>
    <dgm:pt modelId="{F8FD5545-8666-4896-8097-04EFFE97D566}">
      <dgm:prSet phldrT="[Text]"/>
      <dgm:spPr>
        <a:solidFill>
          <a:srgbClr val="FFC000">
            <a:alpha val="40000"/>
          </a:srgb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Property tax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3AA26AE-6452-4651-802F-8CD137881B58}" type="parTrans" cxnId="{56E05CD9-1C04-473B-A12B-E7516EAA6CAF}">
      <dgm:prSet/>
      <dgm:spPr/>
      <dgm:t>
        <a:bodyPr/>
        <a:lstStyle/>
        <a:p>
          <a:endParaRPr lang="en-US"/>
        </a:p>
      </dgm:t>
    </dgm:pt>
    <dgm:pt modelId="{9DB20773-EC1A-409E-BBD3-721143E9BBF2}" type="sibTrans" cxnId="{56E05CD9-1C04-473B-A12B-E7516EAA6CAF}">
      <dgm:prSet/>
      <dgm:spPr/>
      <dgm:t>
        <a:bodyPr/>
        <a:lstStyle/>
        <a:p>
          <a:endParaRPr lang="en-US"/>
        </a:p>
      </dgm:t>
    </dgm:pt>
    <dgm:pt modelId="{48F964DB-87EE-4446-904A-90E9AC7630E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New Entertainment tax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D179086-819A-4791-9ED2-01D4DDD395AD}" type="parTrans" cxnId="{F8A40882-F0B1-4D71-91B6-21629D3699D6}">
      <dgm:prSet/>
      <dgm:spPr/>
      <dgm:t>
        <a:bodyPr/>
        <a:lstStyle/>
        <a:p>
          <a:endParaRPr lang="en-US"/>
        </a:p>
      </dgm:t>
    </dgm:pt>
    <dgm:pt modelId="{ECB42F69-70B6-4618-80EB-AA543AC43290}" type="sibTrans" cxnId="{F8A40882-F0B1-4D71-91B6-21629D3699D6}">
      <dgm:prSet/>
      <dgm:spPr/>
      <dgm:t>
        <a:bodyPr/>
        <a:lstStyle/>
        <a:p>
          <a:endParaRPr lang="en-US"/>
        </a:p>
      </dgm:t>
    </dgm:pt>
    <dgm:pt modelId="{332A53EE-8627-44ED-AF12-C333A1F8249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▲ Professional tax ceiling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5689EE9-7810-4F78-90A3-01B144758CFA}" type="parTrans" cxnId="{E84C121E-D0A8-4480-BC84-659E4106AB24}">
      <dgm:prSet/>
      <dgm:spPr/>
      <dgm:t>
        <a:bodyPr/>
        <a:lstStyle/>
        <a:p>
          <a:endParaRPr lang="en-US"/>
        </a:p>
      </dgm:t>
    </dgm:pt>
    <dgm:pt modelId="{E3A7A6A7-8714-4B14-B287-0DB36378A9A5}" type="sibTrans" cxnId="{E84C121E-D0A8-4480-BC84-659E4106AB24}">
      <dgm:prSet/>
      <dgm:spPr/>
      <dgm:t>
        <a:bodyPr/>
        <a:lstStyle/>
        <a:p>
          <a:endParaRPr lang="en-US"/>
        </a:p>
      </dgm:t>
    </dgm:pt>
    <dgm:pt modelId="{AEE08F99-FDEB-4475-90A6-B91C4603A968}">
      <dgm:prSet phldrT="[Text]"/>
      <dgm:spPr>
        <a:solidFill>
          <a:srgbClr val="FFC000">
            <a:alpha val="40000"/>
          </a:srgb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Advertisement tax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D76689-B759-4168-80FF-AD0DE41569DC}" type="parTrans" cxnId="{71911D6F-CE3F-4F0A-BF47-7913B1DA0724}">
      <dgm:prSet/>
      <dgm:spPr/>
      <dgm:t>
        <a:bodyPr/>
        <a:lstStyle/>
        <a:p>
          <a:endParaRPr lang="en-US"/>
        </a:p>
      </dgm:t>
    </dgm:pt>
    <dgm:pt modelId="{C0F4E044-453A-462E-8610-2DDB13B8EBA9}" type="sibTrans" cxnId="{71911D6F-CE3F-4F0A-BF47-7913B1DA0724}">
      <dgm:prSet/>
      <dgm:spPr/>
      <dgm:t>
        <a:bodyPr/>
        <a:lstStyle/>
        <a:p>
          <a:endParaRPr lang="en-US"/>
        </a:p>
      </dgm:t>
    </dgm:pt>
    <dgm:pt modelId="{CE36BB25-051B-4492-B39D-C55D4F13AD6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Cable, Café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3A256B-D582-4659-90AB-6D6E2E75786A}" type="parTrans" cxnId="{5B455BE4-ACF5-47E5-A44E-83D4953535D4}">
      <dgm:prSet/>
      <dgm:spPr/>
      <dgm:t>
        <a:bodyPr/>
        <a:lstStyle/>
        <a:p>
          <a:endParaRPr lang="en-US"/>
        </a:p>
      </dgm:t>
    </dgm:pt>
    <dgm:pt modelId="{406067C3-76B7-409F-A50F-D5DC473B2DF8}" type="sibTrans" cxnId="{5B455BE4-ACF5-47E5-A44E-83D4953535D4}">
      <dgm:prSet/>
      <dgm:spPr/>
      <dgm:t>
        <a:bodyPr/>
        <a:lstStyle/>
        <a:p>
          <a:endParaRPr lang="en-US"/>
        </a:p>
      </dgm:t>
    </dgm:pt>
    <dgm:pt modelId="{5781043E-7320-4878-A6EB-C448B3453C8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Boat ride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D2ABDEC-4FEA-46DD-8B74-A044D40B7908}" type="parTrans" cxnId="{F8CC511C-B482-4F18-82C9-A87618F3D68A}">
      <dgm:prSet/>
      <dgm:spPr/>
      <dgm:t>
        <a:bodyPr/>
        <a:lstStyle/>
        <a:p>
          <a:endParaRPr lang="en-US"/>
        </a:p>
      </dgm:t>
    </dgm:pt>
    <dgm:pt modelId="{B46D9E5B-C099-444C-9746-D0B1816F4401}" type="sibTrans" cxnId="{F8CC511C-B482-4F18-82C9-A87618F3D68A}">
      <dgm:prSet/>
      <dgm:spPr/>
      <dgm:t>
        <a:bodyPr/>
        <a:lstStyle/>
        <a:p>
          <a:endParaRPr lang="en-US"/>
        </a:p>
      </dgm:t>
    </dgm:pt>
    <dgm:pt modelId="{6C5060A6-205E-4F77-A9ED-FB0D14E5AB9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Amend Art. 276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5AA41B-3E4D-4D29-B08A-31A9BF202053}" type="parTrans" cxnId="{82AB840F-D003-4573-AF1D-4DB4AC5F3438}">
      <dgm:prSet/>
      <dgm:spPr/>
      <dgm:t>
        <a:bodyPr/>
        <a:lstStyle/>
        <a:p>
          <a:endParaRPr lang="en-US"/>
        </a:p>
      </dgm:t>
    </dgm:pt>
    <dgm:pt modelId="{7744FBA5-B546-492B-92F3-54D6FF8085E9}" type="sibTrans" cxnId="{82AB840F-D003-4573-AF1D-4DB4AC5F3438}">
      <dgm:prSet/>
      <dgm:spPr/>
      <dgm:t>
        <a:bodyPr/>
        <a:lstStyle/>
        <a:p>
          <a:endParaRPr lang="en-US"/>
        </a:p>
      </dgm:t>
    </dgm:pt>
    <dgm:pt modelId="{90D04A36-4CCA-44A2-8419-20A1AA2D67EC}">
      <dgm:prSet phldrT="[Text]"/>
      <dgm:spPr>
        <a:solidFill>
          <a:srgbClr val="FFC000">
            <a:alpha val="40000"/>
          </a:srgb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Assess every 4-5 </a:t>
          </a:r>
          <a:r>
            <a:rPr lang="en-US" dirty="0" err="1" smtClean="0">
              <a:latin typeface="Franklin Gothic Medium Cond" panose="020B0606030402020204" pitchFamily="34" charset="0"/>
            </a:rPr>
            <a:t>yr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BBF5AB-D364-485A-A178-50DCA2D15CF3}" type="parTrans" cxnId="{D857DCDF-6541-4C57-9DDC-6F31899ABEE0}">
      <dgm:prSet/>
      <dgm:spPr/>
      <dgm:t>
        <a:bodyPr/>
        <a:lstStyle/>
        <a:p>
          <a:endParaRPr lang="en-US"/>
        </a:p>
      </dgm:t>
    </dgm:pt>
    <dgm:pt modelId="{D98A3F34-65D8-4860-BAAD-AAEE46A375C3}" type="sibTrans" cxnId="{D857DCDF-6541-4C57-9DDC-6F31899ABEE0}">
      <dgm:prSet/>
      <dgm:spPr/>
      <dgm:t>
        <a:bodyPr/>
        <a:lstStyle/>
        <a:p>
          <a:endParaRPr lang="en-US"/>
        </a:p>
      </dgm:t>
    </dgm:pt>
    <dgm:pt modelId="{B167349D-5370-4214-B188-F117EFE24B44}">
      <dgm:prSet phldrT="[Text]"/>
      <dgm:spPr>
        <a:solidFill>
          <a:srgbClr val="FFC000">
            <a:alpha val="40000"/>
          </a:srgb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Devolve: </a:t>
          </a:r>
          <a:r>
            <a:rPr lang="en-US" dirty="0" smtClean="0">
              <a:latin typeface="Arial Black" panose="020B0A04020102020204" pitchFamily="34" charset="0"/>
            </a:rPr>
            <a:t>▲</a:t>
          </a:r>
          <a:r>
            <a:rPr lang="en-US" dirty="0" smtClean="0">
              <a:latin typeface="Franklin Gothic Medium Cond" panose="020B0606030402020204" pitchFamily="34" charset="0"/>
            </a:rPr>
            <a:t>Rate on Inflation, Development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BF79AD-FC8B-42F2-A2E0-BA9A53703720}" type="parTrans" cxnId="{C81DDB55-C444-4EF5-92A2-9EFCAC819769}">
      <dgm:prSet/>
      <dgm:spPr/>
      <dgm:t>
        <a:bodyPr/>
        <a:lstStyle/>
        <a:p>
          <a:endParaRPr lang="en-US"/>
        </a:p>
      </dgm:t>
    </dgm:pt>
    <dgm:pt modelId="{738B42D9-75BD-4645-B333-6AB4175E8D60}" type="sibTrans" cxnId="{C81DDB55-C444-4EF5-92A2-9EFCAC819769}">
      <dgm:prSet/>
      <dgm:spPr/>
      <dgm:t>
        <a:bodyPr/>
        <a:lstStyle/>
        <a:p>
          <a:endParaRPr lang="en-US"/>
        </a:p>
      </dgm:t>
    </dgm:pt>
    <dgm:pt modelId="{F1EA8226-38D2-4B69-BBC5-9D407418C7D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Union Property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09B7DA4-70FA-4D41-A5AD-299625F6C6E2}" type="parTrans" cxnId="{A2D242CA-E960-4664-8A91-8823ECF46B35}">
      <dgm:prSet/>
      <dgm:spPr/>
      <dgm:t>
        <a:bodyPr/>
        <a:lstStyle/>
        <a:p>
          <a:endParaRPr lang="en-US"/>
        </a:p>
      </dgm:t>
    </dgm:pt>
    <dgm:pt modelId="{D7919168-D4C2-40EA-AA1C-194FD0AB29BE}" type="sibTrans" cxnId="{A2D242CA-E960-4664-8A91-8823ECF46B35}">
      <dgm:prSet/>
      <dgm:spPr/>
      <dgm:t>
        <a:bodyPr/>
        <a:lstStyle/>
        <a:p>
          <a:endParaRPr lang="en-US"/>
        </a:p>
      </dgm:t>
    </dgm:pt>
    <dgm:pt modelId="{42A3BC85-6D29-44C6-AC6B-3122F622910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Art.285(1) can’t be taxed by state/Local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45A995D-554A-4717-8EF6-752868051906}" type="parTrans" cxnId="{CF2874C7-A788-47F6-95A7-43418B33D9DF}">
      <dgm:prSet/>
      <dgm:spPr/>
      <dgm:t>
        <a:bodyPr/>
        <a:lstStyle/>
        <a:p>
          <a:endParaRPr lang="en-US"/>
        </a:p>
      </dgm:t>
    </dgm:pt>
    <dgm:pt modelId="{26124BE1-CE3A-432F-A52E-21B65F51AEDB}" type="sibTrans" cxnId="{CF2874C7-A788-47F6-95A7-43418B33D9DF}">
      <dgm:prSet/>
      <dgm:spPr/>
      <dgm:t>
        <a:bodyPr/>
        <a:lstStyle/>
        <a:p>
          <a:endParaRPr lang="en-US"/>
        </a:p>
      </dgm:t>
    </dgm:pt>
    <dgm:pt modelId="{32A6E181-1814-4DF4-B923-91E5C70419A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At least Compensate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C4F7789-4E48-47FE-B00D-7BAD7C644470}" type="parTrans" cxnId="{C6DC34C7-0684-4C92-B97A-5F6F857FB4C5}">
      <dgm:prSet/>
      <dgm:spPr/>
      <dgm:t>
        <a:bodyPr/>
        <a:lstStyle/>
        <a:p>
          <a:endParaRPr lang="en-US"/>
        </a:p>
      </dgm:t>
    </dgm:pt>
    <dgm:pt modelId="{276586D3-A19C-48A6-A471-E24B10BDB6B2}" type="sibTrans" cxnId="{C6DC34C7-0684-4C92-B97A-5F6F857FB4C5}">
      <dgm:prSet/>
      <dgm:spPr/>
      <dgm:t>
        <a:bodyPr/>
        <a:lstStyle/>
        <a:p>
          <a:endParaRPr lang="en-US"/>
        </a:p>
      </dgm:t>
    </dgm:pt>
    <dgm:pt modelId="{5CCB9C76-C20B-41AB-B763-CCFFFAD12BE4}">
      <dgm:prSet phldrT="[Text]"/>
      <dgm:spPr>
        <a:solidFill>
          <a:srgbClr val="FFC000">
            <a:alpha val="40000"/>
          </a:srgb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Corporation can, but some states’ municipalities can’t. so fix it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27D64C4-F935-4BE6-8BC1-7A2C19F11C96}" type="parTrans" cxnId="{95BE2BC8-60D1-4E42-903F-898F8EA77F4A}">
      <dgm:prSet/>
      <dgm:spPr/>
      <dgm:t>
        <a:bodyPr/>
        <a:lstStyle/>
        <a:p>
          <a:endParaRPr lang="en-US"/>
        </a:p>
      </dgm:t>
    </dgm:pt>
    <dgm:pt modelId="{AB9DA57F-20CF-4C02-91C2-ACE609295BFF}" type="sibTrans" cxnId="{95BE2BC8-60D1-4E42-903F-898F8EA77F4A}">
      <dgm:prSet/>
      <dgm:spPr/>
      <dgm:t>
        <a:bodyPr/>
        <a:lstStyle/>
        <a:p>
          <a:endParaRPr lang="en-US"/>
        </a:p>
      </dgm:t>
    </dgm:pt>
    <dgm:pt modelId="{A2078EFC-0F12-4BA5-A4BB-4FCA08248F6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States should share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CAB432E-35F0-4615-A182-3115FFB8AAC4}" type="parTrans" cxnId="{3659AB4F-519F-4571-962E-7FDFD44C8686}">
      <dgm:prSet/>
      <dgm:spPr/>
      <dgm:t>
        <a:bodyPr/>
        <a:lstStyle/>
        <a:p>
          <a:endParaRPr lang="en-US"/>
        </a:p>
      </dgm:t>
    </dgm:pt>
    <dgm:pt modelId="{5A3202CC-AE9C-4C75-8000-A55D743E4D65}" type="sibTrans" cxnId="{3659AB4F-519F-4571-962E-7FDFD44C8686}">
      <dgm:prSet/>
      <dgm:spPr/>
      <dgm:t>
        <a:bodyPr/>
        <a:lstStyle/>
        <a:p>
          <a:endParaRPr lang="en-US"/>
        </a:p>
      </dgm:t>
    </dgm:pt>
    <dgm:pt modelId="{4E3336DA-EE8C-401B-B46C-AE04CC47660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2500=&gt; 12k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45FBA0-753F-47D1-90D9-6863488CE4F3}" type="parTrans" cxnId="{8A0EC346-14A9-4B90-9627-5B65AF7C0FC9}">
      <dgm:prSet/>
      <dgm:spPr/>
      <dgm:t>
        <a:bodyPr/>
        <a:lstStyle/>
        <a:p>
          <a:endParaRPr lang="en-US"/>
        </a:p>
      </dgm:t>
    </dgm:pt>
    <dgm:pt modelId="{8C2FA642-0FC2-4BE9-9611-303EB6C6BCF3}" type="sibTrans" cxnId="{8A0EC346-14A9-4B90-9627-5B65AF7C0FC9}">
      <dgm:prSet/>
      <dgm:spPr/>
      <dgm:t>
        <a:bodyPr/>
        <a:lstStyle/>
        <a:p>
          <a:endParaRPr lang="en-US"/>
        </a:p>
      </dgm:t>
    </dgm:pt>
    <dgm:pt modelId="{41CFD738-D804-423C-BF73-4384CCC481EF}" type="pres">
      <dgm:prSet presAssocID="{7B25B499-0C62-412E-83D2-1BB44606EB5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F2245B-8016-4B79-A5C1-2E2916505F51}" type="pres">
      <dgm:prSet presAssocID="{B37D6871-9963-408F-A741-F5A750F25F75}" presName="composite" presStyleCnt="0"/>
      <dgm:spPr/>
    </dgm:pt>
    <dgm:pt modelId="{2E37DA77-BCA8-4329-98F2-EB7FE7F9DDB0}" type="pres">
      <dgm:prSet presAssocID="{B37D6871-9963-408F-A741-F5A750F25F75}" presName="rect1" presStyleLbl="tr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817A6-4862-4B1D-811B-F5E21DCED669}" type="pres">
      <dgm:prSet presAssocID="{B37D6871-9963-408F-A741-F5A750F25F75}" presName="rect2" presStyleLbl="fgImgPlace1" presStyleIdx="0" presStyleCnt="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B601E6C-23E7-418E-B67F-1032DDD62B61}" type="pres">
      <dgm:prSet presAssocID="{3C9E9DE2-0E7D-4BA2-83E3-E890B71B88F4}" presName="sibTrans" presStyleCnt="0"/>
      <dgm:spPr/>
    </dgm:pt>
    <dgm:pt modelId="{B16A29D7-ADC6-4132-9F87-868C117D511E}" type="pres">
      <dgm:prSet presAssocID="{F8FD5545-8666-4896-8097-04EFFE97D566}" presName="composite" presStyleCnt="0"/>
      <dgm:spPr/>
    </dgm:pt>
    <dgm:pt modelId="{20FB73F1-BB59-4421-83EE-B21AB1F60CE9}" type="pres">
      <dgm:prSet presAssocID="{F8FD5545-8666-4896-8097-04EFFE97D566}" presName="rect1" presStyleLbl="tr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2E7737-0EA1-4BD3-AF21-BAE5BA97687E}" type="pres">
      <dgm:prSet presAssocID="{F8FD5545-8666-4896-8097-04EFFE97D566}" presName="rect2" presStyleLbl="f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BC4421-15AA-4AD8-96CB-7EA9B24EFD9A}" type="pres">
      <dgm:prSet presAssocID="{9DB20773-EC1A-409E-BBD3-721143E9BBF2}" presName="sibTrans" presStyleCnt="0"/>
      <dgm:spPr/>
    </dgm:pt>
    <dgm:pt modelId="{32BAFD1F-7BF0-478B-A527-D6B3F2503309}" type="pres">
      <dgm:prSet presAssocID="{F1EA8226-38D2-4B69-BBC5-9D407418C7DD}" presName="composite" presStyleCnt="0"/>
      <dgm:spPr/>
    </dgm:pt>
    <dgm:pt modelId="{817AB01D-953F-4B9A-B351-CACCC95C20E6}" type="pres">
      <dgm:prSet presAssocID="{F1EA8226-38D2-4B69-BBC5-9D407418C7DD}" presName="rect1" presStyleLbl="tr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8714C-165D-443B-9D05-385AE2B44C84}" type="pres">
      <dgm:prSet presAssocID="{F1EA8226-38D2-4B69-BBC5-9D407418C7DD}" presName="rect2" presStyleLbl="f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DFD7C88-ACAD-4D49-892D-AC3A9D1EC464}" type="pres">
      <dgm:prSet presAssocID="{D7919168-D4C2-40EA-AA1C-194FD0AB29BE}" presName="sibTrans" presStyleCnt="0"/>
      <dgm:spPr/>
    </dgm:pt>
    <dgm:pt modelId="{9E680F12-D7EA-4E21-BE4A-2CC27BCCADD0}" type="pres">
      <dgm:prSet presAssocID="{AEE08F99-FDEB-4475-90A6-B91C4603A968}" presName="composite" presStyleCnt="0"/>
      <dgm:spPr/>
    </dgm:pt>
    <dgm:pt modelId="{54EA0D35-8148-4770-8F9D-98FF0E121E3D}" type="pres">
      <dgm:prSet presAssocID="{AEE08F99-FDEB-4475-90A6-B91C4603A968}" presName="rect1" presStyleLbl="tr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A51EB-282E-4793-89C7-C9111A785C93}" type="pres">
      <dgm:prSet presAssocID="{AEE08F99-FDEB-4475-90A6-B91C4603A968}" presName="rect2" presStyleLbl="fgImgPlac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F592EAE-BBBC-4971-8138-E77EC68B1FA4}" type="pres">
      <dgm:prSet presAssocID="{C0F4E044-453A-462E-8610-2DDB13B8EBA9}" presName="sibTrans" presStyleCnt="0"/>
      <dgm:spPr/>
    </dgm:pt>
    <dgm:pt modelId="{BB2CB6EB-3DED-4642-A0FD-581EA38B8A66}" type="pres">
      <dgm:prSet presAssocID="{48F964DB-87EE-4446-904A-90E9AC7630E6}" presName="composite" presStyleCnt="0"/>
      <dgm:spPr/>
    </dgm:pt>
    <dgm:pt modelId="{1A7D718C-77C3-4BAB-9BFD-8360E0095BB5}" type="pres">
      <dgm:prSet presAssocID="{48F964DB-87EE-4446-904A-90E9AC7630E6}" presName="rect1" presStyleLbl="tr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42A38-C737-4C68-B69F-CC0976488775}" type="pres">
      <dgm:prSet presAssocID="{48F964DB-87EE-4446-904A-90E9AC7630E6}" presName="rect2" presStyleLbl="fgImgPlace1" presStyleIdx="4" presStyleCnt="6" custScaleY="8224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9E51E7-A70D-4DD7-9A17-960279FAD143}" type="pres">
      <dgm:prSet presAssocID="{ECB42F69-70B6-4618-80EB-AA543AC43290}" presName="sibTrans" presStyleCnt="0"/>
      <dgm:spPr/>
    </dgm:pt>
    <dgm:pt modelId="{333974CD-4FE6-4C73-B73A-BBE7A072DEAA}" type="pres">
      <dgm:prSet presAssocID="{332A53EE-8627-44ED-AF12-C333A1F82499}" presName="composite" presStyleCnt="0"/>
      <dgm:spPr/>
    </dgm:pt>
    <dgm:pt modelId="{8B4D89A8-B0E2-4CE2-B021-95E774104FE2}" type="pres">
      <dgm:prSet presAssocID="{332A53EE-8627-44ED-AF12-C333A1F82499}" presName="rect1" presStyleLbl="tr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F4DA2-B825-4E56-95AB-4045BBDCD10F}" type="pres">
      <dgm:prSet presAssocID="{332A53EE-8627-44ED-AF12-C333A1F82499}" presName="rect2" presStyleLbl="f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CDAE7252-D7C7-4FEB-839F-4B3437F5C963}" type="presOf" srcId="{48F964DB-87EE-4446-904A-90E9AC7630E6}" destId="{1A7D718C-77C3-4BAB-9BFD-8360E0095BB5}" srcOrd="0" destOrd="0" presId="urn:microsoft.com/office/officeart/2008/layout/PictureStrips"/>
    <dgm:cxn modelId="{7BF81443-523C-4867-AA12-E403314923A4}" type="presOf" srcId="{F1EA8226-38D2-4B69-BBC5-9D407418C7DD}" destId="{817AB01D-953F-4B9A-B351-CACCC95C20E6}" srcOrd="0" destOrd="0" presId="urn:microsoft.com/office/officeart/2008/layout/PictureStrips"/>
    <dgm:cxn modelId="{A2D242CA-E960-4664-8A91-8823ECF46B35}" srcId="{7B25B499-0C62-412E-83D2-1BB44606EB5F}" destId="{F1EA8226-38D2-4B69-BBC5-9D407418C7DD}" srcOrd="2" destOrd="0" parTransId="{F09B7DA4-70FA-4D41-A5AD-299625F6C6E2}" sibTransId="{D7919168-D4C2-40EA-AA1C-194FD0AB29BE}"/>
    <dgm:cxn modelId="{F609B784-EF56-4F4B-ADE4-56704FFF77A3}" type="presOf" srcId="{F8FD5545-8666-4896-8097-04EFFE97D566}" destId="{20FB73F1-BB59-4421-83EE-B21AB1F60CE9}" srcOrd="0" destOrd="0" presId="urn:microsoft.com/office/officeart/2008/layout/PictureStrips"/>
    <dgm:cxn modelId="{E84C121E-D0A8-4480-BC84-659E4106AB24}" srcId="{7B25B499-0C62-412E-83D2-1BB44606EB5F}" destId="{332A53EE-8627-44ED-AF12-C333A1F82499}" srcOrd="5" destOrd="0" parTransId="{F5689EE9-7810-4F78-90A3-01B144758CFA}" sibTransId="{E3A7A6A7-8714-4B14-B287-0DB36378A9A5}"/>
    <dgm:cxn modelId="{78D8BF59-92A6-45F8-A713-9831B58233CC}" srcId="{7B25B499-0C62-412E-83D2-1BB44606EB5F}" destId="{B37D6871-9963-408F-A741-F5A750F25F75}" srcOrd="0" destOrd="0" parTransId="{DE0EBAE6-EE28-469A-954F-F727521FB482}" sibTransId="{3C9E9DE2-0E7D-4BA2-83E3-E890B71B88F4}"/>
    <dgm:cxn modelId="{E1B52D67-598A-4A1E-81AB-08833FF1E665}" type="presOf" srcId="{5CCB9C76-C20B-41AB-B763-CCFFFAD12BE4}" destId="{54EA0D35-8148-4770-8F9D-98FF0E121E3D}" srcOrd="0" destOrd="1" presId="urn:microsoft.com/office/officeart/2008/layout/PictureStrips"/>
    <dgm:cxn modelId="{F8A40882-F0B1-4D71-91B6-21629D3699D6}" srcId="{7B25B499-0C62-412E-83D2-1BB44606EB5F}" destId="{48F964DB-87EE-4446-904A-90E9AC7630E6}" srcOrd="4" destOrd="0" parTransId="{3D179086-819A-4791-9ED2-01D4DDD395AD}" sibTransId="{ECB42F69-70B6-4618-80EB-AA543AC43290}"/>
    <dgm:cxn modelId="{05114D7E-551E-43B2-9B64-5CA09B4CB7D1}" type="presOf" srcId="{4E3336DA-EE8C-401B-B46C-AE04CC476604}" destId="{8B4D89A8-B0E2-4CE2-B021-95E774104FE2}" srcOrd="0" destOrd="2" presId="urn:microsoft.com/office/officeart/2008/layout/PictureStrips"/>
    <dgm:cxn modelId="{F9D6BD1E-9C10-4FC8-A01D-2EF5D634CC8C}" type="presOf" srcId="{6C5060A6-205E-4F77-A9ED-FB0D14E5AB99}" destId="{8B4D89A8-B0E2-4CE2-B021-95E774104FE2}" srcOrd="0" destOrd="1" presId="urn:microsoft.com/office/officeart/2008/layout/PictureStrips"/>
    <dgm:cxn modelId="{C6DC34C7-0684-4C92-B97A-5F6F857FB4C5}" srcId="{F1EA8226-38D2-4B69-BBC5-9D407418C7DD}" destId="{32A6E181-1814-4DF4-B923-91E5C70419A6}" srcOrd="1" destOrd="0" parTransId="{4C4F7789-4E48-47FE-B00D-7BAD7C644470}" sibTransId="{276586D3-A19C-48A6-A471-E24B10BDB6B2}"/>
    <dgm:cxn modelId="{8FE30F3F-B511-409F-8902-0D071521103D}" type="presOf" srcId="{32A6E181-1814-4DF4-B923-91E5C70419A6}" destId="{817AB01D-953F-4B9A-B351-CACCC95C20E6}" srcOrd="0" destOrd="2" presId="urn:microsoft.com/office/officeart/2008/layout/PictureStrips"/>
    <dgm:cxn modelId="{8A0EC346-14A9-4B90-9627-5B65AF7C0FC9}" srcId="{332A53EE-8627-44ED-AF12-C333A1F82499}" destId="{4E3336DA-EE8C-401B-B46C-AE04CC476604}" srcOrd="1" destOrd="0" parTransId="{DF45FBA0-753F-47D1-90D9-6863488CE4F3}" sibTransId="{8C2FA642-0FC2-4BE9-9611-303EB6C6BCF3}"/>
    <dgm:cxn modelId="{DBCFD9EE-AF63-436D-B39D-724645402799}" type="presOf" srcId="{5781043E-7320-4878-A6EB-C448B3453C88}" destId="{1A7D718C-77C3-4BAB-9BFD-8360E0095BB5}" srcOrd="0" destOrd="2" presId="urn:microsoft.com/office/officeart/2008/layout/PictureStrips"/>
    <dgm:cxn modelId="{C81DDB55-C444-4EF5-92A2-9EFCAC819769}" srcId="{F8FD5545-8666-4896-8097-04EFFE97D566}" destId="{B167349D-5370-4214-B188-F117EFE24B44}" srcOrd="0" destOrd="0" parTransId="{89BF79AD-FC8B-42F2-A2E0-BA9A53703720}" sibTransId="{738B42D9-75BD-4645-B333-6AB4175E8D60}"/>
    <dgm:cxn modelId="{1C841F58-C2CF-4F8F-AD89-A9DDA18D5267}" type="presOf" srcId="{B37D6871-9963-408F-A741-F5A750F25F75}" destId="{2E37DA77-BCA8-4329-98F2-EB7FE7F9DDB0}" srcOrd="0" destOrd="0" presId="urn:microsoft.com/office/officeart/2008/layout/PictureStrips"/>
    <dgm:cxn modelId="{56E05CD9-1C04-473B-A12B-E7516EAA6CAF}" srcId="{7B25B499-0C62-412E-83D2-1BB44606EB5F}" destId="{F8FD5545-8666-4896-8097-04EFFE97D566}" srcOrd="1" destOrd="0" parTransId="{83AA26AE-6452-4651-802F-8CD137881B58}" sibTransId="{9DB20773-EC1A-409E-BBD3-721143E9BBF2}"/>
    <dgm:cxn modelId="{D857DCDF-6541-4C57-9DDC-6F31899ABEE0}" srcId="{F8FD5545-8666-4896-8097-04EFFE97D566}" destId="{90D04A36-4CCA-44A2-8419-20A1AA2D67EC}" srcOrd="1" destOrd="0" parTransId="{61BBF5AB-D364-485A-A178-50DCA2D15CF3}" sibTransId="{D98A3F34-65D8-4860-BAAD-AAEE46A375C3}"/>
    <dgm:cxn modelId="{3659AB4F-519F-4571-962E-7FDFD44C8686}" srcId="{B37D6871-9963-408F-A741-F5A750F25F75}" destId="{A2078EFC-0F12-4BA5-A4BB-4FCA08248F6C}" srcOrd="0" destOrd="0" parTransId="{CCAB432E-35F0-4615-A182-3115FFB8AAC4}" sibTransId="{5A3202CC-AE9C-4C75-8000-A55D743E4D65}"/>
    <dgm:cxn modelId="{71911D6F-CE3F-4F0A-BF47-7913B1DA0724}" srcId="{7B25B499-0C62-412E-83D2-1BB44606EB5F}" destId="{AEE08F99-FDEB-4475-90A6-B91C4603A968}" srcOrd="3" destOrd="0" parTransId="{BBD76689-B759-4168-80FF-AD0DE41569DC}" sibTransId="{C0F4E044-453A-462E-8610-2DDB13B8EBA9}"/>
    <dgm:cxn modelId="{82AB840F-D003-4573-AF1D-4DB4AC5F3438}" srcId="{332A53EE-8627-44ED-AF12-C333A1F82499}" destId="{6C5060A6-205E-4F77-A9ED-FB0D14E5AB99}" srcOrd="0" destOrd="0" parTransId="{7E5AA41B-3E4D-4D29-B08A-31A9BF202053}" sibTransId="{7744FBA5-B546-492B-92F3-54D6FF8085E9}"/>
    <dgm:cxn modelId="{5B455BE4-ACF5-47E5-A44E-83D4953535D4}" srcId="{48F964DB-87EE-4446-904A-90E9AC7630E6}" destId="{CE36BB25-051B-4492-B39D-C55D4F13AD62}" srcOrd="0" destOrd="0" parTransId="{893A256B-D582-4659-90AB-6D6E2E75786A}" sibTransId="{406067C3-76B7-409F-A50F-D5DC473B2DF8}"/>
    <dgm:cxn modelId="{95BE2BC8-60D1-4E42-903F-898F8EA77F4A}" srcId="{AEE08F99-FDEB-4475-90A6-B91C4603A968}" destId="{5CCB9C76-C20B-41AB-B763-CCFFFAD12BE4}" srcOrd="0" destOrd="0" parTransId="{D27D64C4-F935-4BE6-8BC1-7A2C19F11C96}" sibTransId="{AB9DA57F-20CF-4C02-91C2-ACE609295BFF}"/>
    <dgm:cxn modelId="{FC9FDDE3-9F7F-47A3-B0A3-A106B3636FF0}" type="presOf" srcId="{7B25B499-0C62-412E-83D2-1BB44606EB5F}" destId="{41CFD738-D804-423C-BF73-4384CCC481EF}" srcOrd="0" destOrd="0" presId="urn:microsoft.com/office/officeart/2008/layout/PictureStrips"/>
    <dgm:cxn modelId="{F8CC511C-B482-4F18-82C9-A87618F3D68A}" srcId="{48F964DB-87EE-4446-904A-90E9AC7630E6}" destId="{5781043E-7320-4878-A6EB-C448B3453C88}" srcOrd="1" destOrd="0" parTransId="{8D2ABDEC-4FEA-46DD-8B74-A044D40B7908}" sibTransId="{B46D9E5B-C099-444C-9746-D0B1816F4401}"/>
    <dgm:cxn modelId="{6AC57089-06EC-4409-A044-F4FD45CC200D}" type="presOf" srcId="{90D04A36-4CCA-44A2-8419-20A1AA2D67EC}" destId="{20FB73F1-BB59-4421-83EE-B21AB1F60CE9}" srcOrd="0" destOrd="2" presId="urn:microsoft.com/office/officeart/2008/layout/PictureStrips"/>
    <dgm:cxn modelId="{AA5E7E6C-1D9A-45CC-B5C3-0FBA2C7E2587}" type="presOf" srcId="{B167349D-5370-4214-B188-F117EFE24B44}" destId="{20FB73F1-BB59-4421-83EE-B21AB1F60CE9}" srcOrd="0" destOrd="1" presId="urn:microsoft.com/office/officeart/2008/layout/PictureStrips"/>
    <dgm:cxn modelId="{D095476A-DB8A-43F5-A5CF-D4B811812B2A}" type="presOf" srcId="{42A3BC85-6D29-44C6-AC6B-3122F6229107}" destId="{817AB01D-953F-4B9A-B351-CACCC95C20E6}" srcOrd="0" destOrd="1" presId="urn:microsoft.com/office/officeart/2008/layout/PictureStrips"/>
    <dgm:cxn modelId="{EEAC75E3-CDEA-4A07-AE9F-6DFED8863610}" type="presOf" srcId="{A2078EFC-0F12-4BA5-A4BB-4FCA08248F6C}" destId="{2E37DA77-BCA8-4329-98F2-EB7FE7F9DDB0}" srcOrd="0" destOrd="1" presId="urn:microsoft.com/office/officeart/2008/layout/PictureStrips"/>
    <dgm:cxn modelId="{CF2874C7-A788-47F6-95A7-43418B33D9DF}" srcId="{F1EA8226-38D2-4B69-BBC5-9D407418C7DD}" destId="{42A3BC85-6D29-44C6-AC6B-3122F6229107}" srcOrd="0" destOrd="0" parTransId="{545A995D-554A-4717-8EF6-752868051906}" sibTransId="{26124BE1-CE3A-432F-A52E-21B65F51AEDB}"/>
    <dgm:cxn modelId="{E4DF3EBE-DD86-424B-B3C6-2DFCA80EB969}" type="presOf" srcId="{332A53EE-8627-44ED-AF12-C333A1F82499}" destId="{8B4D89A8-B0E2-4CE2-B021-95E774104FE2}" srcOrd="0" destOrd="0" presId="urn:microsoft.com/office/officeart/2008/layout/PictureStrips"/>
    <dgm:cxn modelId="{75186A53-3F44-4349-9F2B-83C65247E7E9}" type="presOf" srcId="{AEE08F99-FDEB-4475-90A6-B91C4603A968}" destId="{54EA0D35-8148-4770-8F9D-98FF0E121E3D}" srcOrd="0" destOrd="0" presId="urn:microsoft.com/office/officeart/2008/layout/PictureStrips"/>
    <dgm:cxn modelId="{F713C097-8312-417A-AD8C-B970AF974CBE}" type="presOf" srcId="{CE36BB25-051B-4492-B39D-C55D4F13AD62}" destId="{1A7D718C-77C3-4BAB-9BFD-8360E0095BB5}" srcOrd="0" destOrd="1" presId="urn:microsoft.com/office/officeart/2008/layout/PictureStrips"/>
    <dgm:cxn modelId="{37CF1715-5367-48CB-A411-BEBF4760E0B7}" type="presParOf" srcId="{41CFD738-D804-423C-BF73-4384CCC481EF}" destId="{9EF2245B-8016-4B79-A5C1-2E2916505F51}" srcOrd="0" destOrd="0" presId="urn:microsoft.com/office/officeart/2008/layout/PictureStrips"/>
    <dgm:cxn modelId="{16AA1587-E6A5-4B40-B007-1FA2D6ADA9F2}" type="presParOf" srcId="{9EF2245B-8016-4B79-A5C1-2E2916505F51}" destId="{2E37DA77-BCA8-4329-98F2-EB7FE7F9DDB0}" srcOrd="0" destOrd="0" presId="urn:microsoft.com/office/officeart/2008/layout/PictureStrips"/>
    <dgm:cxn modelId="{76037C4A-E274-4F65-AB23-69933B70355E}" type="presParOf" srcId="{9EF2245B-8016-4B79-A5C1-2E2916505F51}" destId="{EE7817A6-4862-4B1D-811B-F5E21DCED669}" srcOrd="1" destOrd="0" presId="urn:microsoft.com/office/officeart/2008/layout/PictureStrips"/>
    <dgm:cxn modelId="{8AE8D303-CA7C-4AA7-8924-CE507A290CB5}" type="presParOf" srcId="{41CFD738-D804-423C-BF73-4384CCC481EF}" destId="{BB601E6C-23E7-418E-B67F-1032DDD62B61}" srcOrd="1" destOrd="0" presId="urn:microsoft.com/office/officeart/2008/layout/PictureStrips"/>
    <dgm:cxn modelId="{E07E23E6-5423-4BF1-924A-49AB0C35B360}" type="presParOf" srcId="{41CFD738-D804-423C-BF73-4384CCC481EF}" destId="{B16A29D7-ADC6-4132-9F87-868C117D511E}" srcOrd="2" destOrd="0" presId="urn:microsoft.com/office/officeart/2008/layout/PictureStrips"/>
    <dgm:cxn modelId="{CF7B0675-8C15-42FF-8B95-DE1D72859514}" type="presParOf" srcId="{B16A29D7-ADC6-4132-9F87-868C117D511E}" destId="{20FB73F1-BB59-4421-83EE-B21AB1F60CE9}" srcOrd="0" destOrd="0" presId="urn:microsoft.com/office/officeart/2008/layout/PictureStrips"/>
    <dgm:cxn modelId="{7B0C6764-3183-4860-BEC9-083E59041F28}" type="presParOf" srcId="{B16A29D7-ADC6-4132-9F87-868C117D511E}" destId="{742E7737-0EA1-4BD3-AF21-BAE5BA97687E}" srcOrd="1" destOrd="0" presId="urn:microsoft.com/office/officeart/2008/layout/PictureStrips"/>
    <dgm:cxn modelId="{8E0B6B76-7BBC-431E-AB52-9B8D8E28F078}" type="presParOf" srcId="{41CFD738-D804-423C-BF73-4384CCC481EF}" destId="{6EBC4421-15AA-4AD8-96CB-7EA9B24EFD9A}" srcOrd="3" destOrd="0" presId="urn:microsoft.com/office/officeart/2008/layout/PictureStrips"/>
    <dgm:cxn modelId="{9AC3D049-81C6-4125-95D2-A10B64AAAB97}" type="presParOf" srcId="{41CFD738-D804-423C-BF73-4384CCC481EF}" destId="{32BAFD1F-7BF0-478B-A527-D6B3F2503309}" srcOrd="4" destOrd="0" presId="urn:microsoft.com/office/officeart/2008/layout/PictureStrips"/>
    <dgm:cxn modelId="{24AEEF18-0744-4095-B001-04614814473F}" type="presParOf" srcId="{32BAFD1F-7BF0-478B-A527-D6B3F2503309}" destId="{817AB01D-953F-4B9A-B351-CACCC95C20E6}" srcOrd="0" destOrd="0" presId="urn:microsoft.com/office/officeart/2008/layout/PictureStrips"/>
    <dgm:cxn modelId="{54588983-F43E-45C9-83E1-539EA460E617}" type="presParOf" srcId="{32BAFD1F-7BF0-478B-A527-D6B3F2503309}" destId="{BE38714C-165D-443B-9D05-385AE2B44C84}" srcOrd="1" destOrd="0" presId="urn:microsoft.com/office/officeart/2008/layout/PictureStrips"/>
    <dgm:cxn modelId="{AF86119B-E51D-44D9-85C9-DCAC37744E18}" type="presParOf" srcId="{41CFD738-D804-423C-BF73-4384CCC481EF}" destId="{2DFD7C88-ACAD-4D49-892D-AC3A9D1EC464}" srcOrd="5" destOrd="0" presId="urn:microsoft.com/office/officeart/2008/layout/PictureStrips"/>
    <dgm:cxn modelId="{8509DBD9-8EFA-4BC8-8038-A53BE1A70CE9}" type="presParOf" srcId="{41CFD738-D804-423C-BF73-4384CCC481EF}" destId="{9E680F12-D7EA-4E21-BE4A-2CC27BCCADD0}" srcOrd="6" destOrd="0" presId="urn:microsoft.com/office/officeart/2008/layout/PictureStrips"/>
    <dgm:cxn modelId="{3D2252FF-B858-4842-A3D6-C691FB356D0C}" type="presParOf" srcId="{9E680F12-D7EA-4E21-BE4A-2CC27BCCADD0}" destId="{54EA0D35-8148-4770-8F9D-98FF0E121E3D}" srcOrd="0" destOrd="0" presId="urn:microsoft.com/office/officeart/2008/layout/PictureStrips"/>
    <dgm:cxn modelId="{25A9D484-C708-4E28-9148-F601C98A14AE}" type="presParOf" srcId="{9E680F12-D7EA-4E21-BE4A-2CC27BCCADD0}" destId="{826A51EB-282E-4793-89C7-C9111A785C93}" srcOrd="1" destOrd="0" presId="urn:microsoft.com/office/officeart/2008/layout/PictureStrips"/>
    <dgm:cxn modelId="{F94456EF-661F-4E02-B5E2-1A72D7C551F2}" type="presParOf" srcId="{41CFD738-D804-423C-BF73-4384CCC481EF}" destId="{AF592EAE-BBBC-4971-8138-E77EC68B1FA4}" srcOrd="7" destOrd="0" presId="urn:microsoft.com/office/officeart/2008/layout/PictureStrips"/>
    <dgm:cxn modelId="{EF647A49-B6B8-4654-989E-84D6A6DA4608}" type="presParOf" srcId="{41CFD738-D804-423C-BF73-4384CCC481EF}" destId="{BB2CB6EB-3DED-4642-A0FD-581EA38B8A66}" srcOrd="8" destOrd="0" presId="urn:microsoft.com/office/officeart/2008/layout/PictureStrips"/>
    <dgm:cxn modelId="{83F43E18-8842-49F3-812F-33C5CEC38A62}" type="presParOf" srcId="{BB2CB6EB-3DED-4642-A0FD-581EA38B8A66}" destId="{1A7D718C-77C3-4BAB-9BFD-8360E0095BB5}" srcOrd="0" destOrd="0" presId="urn:microsoft.com/office/officeart/2008/layout/PictureStrips"/>
    <dgm:cxn modelId="{522EC58C-D104-47D5-BE75-96F0E2630320}" type="presParOf" srcId="{BB2CB6EB-3DED-4642-A0FD-581EA38B8A66}" destId="{BFC42A38-C737-4C68-B69F-CC0976488775}" srcOrd="1" destOrd="0" presId="urn:microsoft.com/office/officeart/2008/layout/PictureStrips"/>
    <dgm:cxn modelId="{D9DC01AF-172A-427D-B7A6-7BEF123F9565}" type="presParOf" srcId="{41CFD738-D804-423C-BF73-4384CCC481EF}" destId="{B79E51E7-A70D-4DD7-9A17-960279FAD143}" srcOrd="9" destOrd="0" presId="urn:microsoft.com/office/officeart/2008/layout/PictureStrips"/>
    <dgm:cxn modelId="{A2496333-07C4-413E-8057-8B1B2554D01B}" type="presParOf" srcId="{41CFD738-D804-423C-BF73-4384CCC481EF}" destId="{333974CD-4FE6-4C73-B73A-BBE7A072DEAA}" srcOrd="10" destOrd="0" presId="urn:microsoft.com/office/officeart/2008/layout/PictureStrips"/>
    <dgm:cxn modelId="{49EA7569-D91D-4AD2-ADC9-7DBD3BC774E3}" type="presParOf" srcId="{333974CD-4FE6-4C73-B73A-BBE7A072DEAA}" destId="{8B4D89A8-B0E2-4CE2-B021-95E774104FE2}" srcOrd="0" destOrd="0" presId="urn:microsoft.com/office/officeart/2008/layout/PictureStrips"/>
    <dgm:cxn modelId="{C517FD2B-F583-45F8-B655-89A17F16CCE6}" type="presParOf" srcId="{333974CD-4FE6-4C73-B73A-BBE7A072DEAA}" destId="{CF9F4DA2-B825-4E56-95AB-4045BBDCD10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79490A19-A457-4E6F-9338-818C5A7454F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8AE2D8-7716-4C81-87B0-A4EEE04405F0}">
      <dgm:prSet phldrT="[Text]"/>
      <dgm:spPr/>
      <dgm:t>
        <a:bodyPr/>
        <a:lstStyle/>
        <a:p>
          <a:r>
            <a:rPr lang="en-US" dirty="0" smtClean="0"/>
            <a:t>Jamshedpur, Jharkhand  </a:t>
          </a:r>
          <a:endParaRPr lang="en-US" dirty="0"/>
        </a:p>
      </dgm:t>
    </dgm:pt>
    <dgm:pt modelId="{FEF0C051-B4F9-4742-99F5-040284D1F8BD}" type="parTrans" cxnId="{DA835917-20A4-4916-9DC7-FD22C4FDCAD2}">
      <dgm:prSet/>
      <dgm:spPr/>
      <dgm:t>
        <a:bodyPr/>
        <a:lstStyle/>
        <a:p>
          <a:endParaRPr lang="en-US"/>
        </a:p>
      </dgm:t>
    </dgm:pt>
    <dgm:pt modelId="{18DFE689-3029-45BE-9351-1A5D203AF45B}" type="sibTrans" cxnId="{DA835917-20A4-4916-9DC7-FD22C4FDCAD2}">
      <dgm:prSet/>
      <dgm:spPr/>
      <dgm:t>
        <a:bodyPr/>
        <a:lstStyle/>
        <a:p>
          <a:endParaRPr lang="en-US"/>
        </a:p>
      </dgm:t>
    </dgm:pt>
    <dgm:pt modelId="{C47B7D9C-8B6D-46D8-B8F6-CAF04D8CDA22}">
      <dgm:prSet phldrT="[Text]"/>
      <dgm:spPr/>
      <dgm:t>
        <a:bodyPr/>
        <a:lstStyle/>
        <a:p>
          <a:r>
            <a:rPr lang="en-US" dirty="0" smtClean="0"/>
            <a:t>Tata Steel’s private township in Jharkhand</a:t>
          </a:r>
          <a:endParaRPr lang="en-US" dirty="0"/>
        </a:p>
      </dgm:t>
    </dgm:pt>
    <dgm:pt modelId="{112951EF-8726-4B1E-9027-84F6291CC041}" type="parTrans" cxnId="{D747FF50-20C6-414E-84E3-16F9864FE5A1}">
      <dgm:prSet/>
      <dgm:spPr/>
      <dgm:t>
        <a:bodyPr/>
        <a:lstStyle/>
        <a:p>
          <a:endParaRPr lang="en-US"/>
        </a:p>
      </dgm:t>
    </dgm:pt>
    <dgm:pt modelId="{8F16E96E-8B16-4067-881C-ADB783350B6A}" type="sibTrans" cxnId="{D747FF50-20C6-414E-84E3-16F9864FE5A1}">
      <dgm:prSet/>
      <dgm:spPr/>
      <dgm:t>
        <a:bodyPr/>
        <a:lstStyle/>
        <a:p>
          <a:endParaRPr lang="en-US"/>
        </a:p>
      </dgm:t>
    </dgm:pt>
    <dgm:pt modelId="{15C2F2F1-A181-4932-8BC4-1689C35D4CEF}">
      <dgm:prSet phldrT="[Text]"/>
      <dgm:spPr/>
      <dgm:t>
        <a:bodyPr/>
        <a:lstStyle/>
        <a:p>
          <a:r>
            <a:rPr lang="en-US" dirty="0" err="1" smtClean="0"/>
            <a:t>Gurugram</a:t>
          </a:r>
          <a:r>
            <a:rPr lang="en-US" dirty="0" smtClean="0"/>
            <a:t>, Haryana</a:t>
          </a:r>
          <a:endParaRPr lang="en-US" dirty="0"/>
        </a:p>
      </dgm:t>
    </dgm:pt>
    <dgm:pt modelId="{E98AA95C-D593-4DD3-9161-4C2699EC7DBC}" type="parTrans" cxnId="{543A05EE-3FFC-4E6A-A52A-026E94018A84}">
      <dgm:prSet/>
      <dgm:spPr/>
      <dgm:t>
        <a:bodyPr/>
        <a:lstStyle/>
        <a:p>
          <a:endParaRPr lang="en-US"/>
        </a:p>
      </dgm:t>
    </dgm:pt>
    <dgm:pt modelId="{043640A7-49CA-4D41-BC59-FF14D2C9BB69}" type="sibTrans" cxnId="{543A05EE-3FFC-4E6A-A52A-026E94018A84}">
      <dgm:prSet/>
      <dgm:spPr/>
      <dgm:t>
        <a:bodyPr/>
        <a:lstStyle/>
        <a:p>
          <a:endParaRPr lang="en-US"/>
        </a:p>
      </dgm:t>
    </dgm:pt>
    <dgm:pt modelId="{4605B3E7-E62D-4D17-8480-47A87A6264E2}">
      <dgm:prSet phldrT="[Text]"/>
      <dgm:spPr/>
      <dgm:t>
        <a:bodyPr/>
        <a:lstStyle/>
        <a:p>
          <a:r>
            <a:rPr lang="en-US" dirty="0" smtClean="0"/>
            <a:t>Provides basic amnesties to citizens: water, sewage etc.</a:t>
          </a:r>
          <a:endParaRPr lang="en-US" dirty="0"/>
        </a:p>
      </dgm:t>
    </dgm:pt>
    <dgm:pt modelId="{1D0BDD36-B64C-445A-804A-7EC859763C6B}" type="parTrans" cxnId="{F7C9B1EC-E71A-4353-A705-9AF7117BC267}">
      <dgm:prSet/>
      <dgm:spPr/>
      <dgm:t>
        <a:bodyPr/>
        <a:lstStyle/>
        <a:p>
          <a:endParaRPr lang="en-US"/>
        </a:p>
      </dgm:t>
    </dgm:pt>
    <dgm:pt modelId="{3B6A07E3-036A-48DE-B0E1-6F334A2D1C8B}" type="sibTrans" cxnId="{F7C9B1EC-E71A-4353-A705-9AF7117BC267}">
      <dgm:prSet/>
      <dgm:spPr/>
      <dgm:t>
        <a:bodyPr/>
        <a:lstStyle/>
        <a:p>
          <a:endParaRPr lang="en-US"/>
        </a:p>
      </dgm:t>
    </dgm:pt>
    <dgm:pt modelId="{1BB1343A-68E7-456A-81AA-015FE2A7A343}">
      <dgm:prSet phldrT="[Text]"/>
      <dgm:spPr/>
      <dgm:t>
        <a:bodyPr/>
        <a:lstStyle/>
        <a:p>
          <a:r>
            <a:rPr lang="en-US" dirty="0" smtClean="0"/>
            <a:t>Till 2001: </a:t>
          </a:r>
          <a:r>
            <a:rPr lang="en-US" dirty="0" err="1" smtClean="0"/>
            <a:t>agri</a:t>
          </a:r>
          <a:r>
            <a:rPr lang="en-US" dirty="0" smtClean="0"/>
            <a:t> wasteland, 2008: Haryana Urban Dev Authority (HUDA) + Muni. Corp of MCG (2008)</a:t>
          </a:r>
          <a:endParaRPr lang="en-US" dirty="0"/>
        </a:p>
      </dgm:t>
    </dgm:pt>
    <dgm:pt modelId="{000ABE08-C56C-42EE-AFE6-8361ECA9E5C8}" type="parTrans" cxnId="{F03CFCC8-5837-41D4-B5DF-AD51D360FCA8}">
      <dgm:prSet/>
      <dgm:spPr/>
      <dgm:t>
        <a:bodyPr/>
        <a:lstStyle/>
        <a:p>
          <a:endParaRPr lang="en-US"/>
        </a:p>
      </dgm:t>
    </dgm:pt>
    <dgm:pt modelId="{D1D7F996-596E-46D6-9218-AB895C31B235}" type="sibTrans" cxnId="{F03CFCC8-5837-41D4-B5DF-AD51D360FCA8}">
      <dgm:prSet/>
      <dgm:spPr/>
      <dgm:t>
        <a:bodyPr/>
        <a:lstStyle/>
        <a:p>
          <a:endParaRPr lang="en-US"/>
        </a:p>
      </dgm:t>
    </dgm:pt>
    <dgm:pt modelId="{BABBF539-4AB1-42BE-AD0E-2FED970A11B3}">
      <dgm:prSet phldrT="[Text]"/>
      <dgm:spPr/>
      <dgm:t>
        <a:bodyPr/>
        <a:lstStyle/>
        <a:p>
          <a:r>
            <a:rPr lang="en-US" dirty="0" smtClean="0"/>
            <a:t>Private sector: road, sewage, water.. </a:t>
          </a:r>
          <a:endParaRPr lang="en-US" dirty="0"/>
        </a:p>
      </dgm:t>
    </dgm:pt>
    <dgm:pt modelId="{D9A648B9-D25A-42A0-8B60-EF943080688A}" type="parTrans" cxnId="{C4043E84-5241-4760-82C3-67AED47B6C72}">
      <dgm:prSet/>
      <dgm:spPr/>
      <dgm:t>
        <a:bodyPr/>
        <a:lstStyle/>
        <a:p>
          <a:endParaRPr lang="en-US"/>
        </a:p>
      </dgm:t>
    </dgm:pt>
    <dgm:pt modelId="{91239684-C990-4FC0-A5AB-4EF5D8CA15E7}" type="sibTrans" cxnId="{C4043E84-5241-4760-82C3-67AED47B6C72}">
      <dgm:prSet/>
      <dgm:spPr/>
      <dgm:t>
        <a:bodyPr/>
        <a:lstStyle/>
        <a:p>
          <a:endParaRPr lang="en-US"/>
        </a:p>
      </dgm:t>
    </dgm:pt>
    <dgm:pt modelId="{7AE62F59-1B90-41E1-986A-0ECBB70126BD}">
      <dgm:prSet phldrT="[Text]"/>
      <dgm:spPr/>
      <dgm:t>
        <a:bodyPr/>
        <a:lstStyle/>
        <a:p>
          <a:r>
            <a:rPr lang="en-US" dirty="0" smtClean="0"/>
            <a:t>Negative externalities: diesel fumes, dumping etc.</a:t>
          </a:r>
          <a:endParaRPr lang="en-US" dirty="0"/>
        </a:p>
      </dgm:t>
    </dgm:pt>
    <dgm:pt modelId="{F7151B08-37B4-4F86-8D50-0DFDA6441ECD}" type="parTrans" cxnId="{B06BA2B0-BF61-49EF-9A75-81B2BDDB0A07}">
      <dgm:prSet/>
      <dgm:spPr/>
      <dgm:t>
        <a:bodyPr/>
        <a:lstStyle/>
        <a:p>
          <a:endParaRPr lang="en-US"/>
        </a:p>
      </dgm:t>
    </dgm:pt>
    <dgm:pt modelId="{6387DD17-0797-4290-AA53-9B9323E14E1D}" type="sibTrans" cxnId="{B06BA2B0-BF61-49EF-9A75-81B2BDDB0A07}">
      <dgm:prSet/>
      <dgm:spPr/>
      <dgm:t>
        <a:bodyPr/>
        <a:lstStyle/>
        <a:p>
          <a:endParaRPr lang="en-US"/>
        </a:p>
      </dgm:t>
    </dgm:pt>
    <dgm:pt modelId="{9AC6D6B4-D5E2-4C58-B3C7-640D33BFE710}">
      <dgm:prSet phldrT="[Text]"/>
      <dgm:spPr/>
      <dgm:t>
        <a:bodyPr/>
        <a:lstStyle/>
        <a:p>
          <a:r>
            <a:rPr lang="en-US" u="sng" dirty="0" smtClean="0"/>
            <a:t>Lack of civil society </a:t>
          </a:r>
          <a:endParaRPr lang="en-US" u="sng" dirty="0"/>
        </a:p>
      </dgm:t>
    </dgm:pt>
    <dgm:pt modelId="{FEFB97DB-7331-493A-B55B-6E956366E491}" type="parTrans" cxnId="{BDB4D2A6-A471-4569-99B0-3DEC06864A5A}">
      <dgm:prSet/>
      <dgm:spPr/>
      <dgm:t>
        <a:bodyPr/>
        <a:lstStyle/>
        <a:p>
          <a:endParaRPr lang="en-US"/>
        </a:p>
      </dgm:t>
    </dgm:pt>
    <dgm:pt modelId="{C7A07EBB-2CE0-4FCF-88E8-F7E7D1C05978}" type="sibTrans" cxnId="{BDB4D2A6-A471-4569-99B0-3DEC06864A5A}">
      <dgm:prSet/>
      <dgm:spPr/>
      <dgm:t>
        <a:bodyPr/>
        <a:lstStyle/>
        <a:p>
          <a:endParaRPr lang="en-US"/>
        </a:p>
      </dgm:t>
    </dgm:pt>
    <dgm:pt modelId="{211F7DB1-4138-4E7B-A4EA-2974E42D1E8B}">
      <dgm:prSet phldrT="[Text]"/>
      <dgm:spPr/>
      <dgm:t>
        <a:bodyPr/>
        <a:lstStyle/>
        <a:p>
          <a:r>
            <a:rPr lang="en-US" dirty="0" smtClean="0"/>
            <a:t>Higher transaction cost for private operators because multiple  bodies.</a:t>
          </a:r>
          <a:endParaRPr lang="en-US" dirty="0"/>
        </a:p>
      </dgm:t>
    </dgm:pt>
    <dgm:pt modelId="{95FEB583-C773-4274-A93E-C71A3E462FD5}" type="parTrans" cxnId="{25663E15-BF55-4FE1-91ED-20C41BCC53A5}">
      <dgm:prSet/>
      <dgm:spPr/>
      <dgm:t>
        <a:bodyPr/>
        <a:lstStyle/>
        <a:p>
          <a:endParaRPr lang="en-US"/>
        </a:p>
      </dgm:t>
    </dgm:pt>
    <dgm:pt modelId="{46C74403-A2C2-43D9-AEEE-20B5DC496C17}" type="sibTrans" cxnId="{25663E15-BF55-4FE1-91ED-20C41BCC53A5}">
      <dgm:prSet/>
      <dgm:spPr/>
      <dgm:t>
        <a:bodyPr/>
        <a:lstStyle/>
        <a:p>
          <a:endParaRPr lang="en-US"/>
        </a:p>
      </dgm:t>
    </dgm:pt>
    <dgm:pt modelId="{E26657CD-7BED-43C9-939B-FAE88761FC97}" type="pres">
      <dgm:prSet presAssocID="{79490A19-A457-4E6F-9338-818C5A7454F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B01FC26-AD6C-4E2B-A636-880D312DF25A}" type="pres">
      <dgm:prSet presAssocID="{098AE2D8-7716-4C81-87B0-A4EEE04405F0}" presName="composite" presStyleCnt="0"/>
      <dgm:spPr/>
    </dgm:pt>
    <dgm:pt modelId="{9982F99F-FCC2-4025-8EE5-B5BD4B5FD520}" type="pres">
      <dgm:prSet presAssocID="{098AE2D8-7716-4C81-87B0-A4EEE04405F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26D66D-6D87-4FB8-B99B-D2F846D58BE0}" type="pres">
      <dgm:prSet presAssocID="{098AE2D8-7716-4C81-87B0-A4EEE04405F0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EE74B-5188-4AEC-A5DC-AAE9C672584B}" type="pres">
      <dgm:prSet presAssocID="{18DFE689-3029-45BE-9351-1A5D203AF45B}" presName="space" presStyleCnt="0"/>
      <dgm:spPr/>
    </dgm:pt>
    <dgm:pt modelId="{FDEE61B6-8AE4-4D2E-ADFB-AC78467DF142}" type="pres">
      <dgm:prSet presAssocID="{15C2F2F1-A181-4932-8BC4-1689C35D4CEF}" presName="composite" presStyleCnt="0"/>
      <dgm:spPr/>
    </dgm:pt>
    <dgm:pt modelId="{0E00577F-018C-4558-A0F2-A7F26541F8FE}" type="pres">
      <dgm:prSet presAssocID="{15C2F2F1-A181-4932-8BC4-1689C35D4CE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25BD7-40F4-40F0-B705-2CFB664E64A7}" type="pres">
      <dgm:prSet presAssocID="{15C2F2F1-A181-4932-8BC4-1689C35D4CE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C9B1EC-E71A-4353-A705-9AF7117BC267}" srcId="{098AE2D8-7716-4C81-87B0-A4EEE04405F0}" destId="{4605B3E7-E62D-4D17-8480-47A87A6264E2}" srcOrd="1" destOrd="0" parTransId="{1D0BDD36-B64C-445A-804A-7EC859763C6B}" sibTransId="{3B6A07E3-036A-48DE-B0E1-6F334A2D1C8B}"/>
    <dgm:cxn modelId="{DA835917-20A4-4916-9DC7-FD22C4FDCAD2}" srcId="{79490A19-A457-4E6F-9338-818C5A7454FA}" destId="{098AE2D8-7716-4C81-87B0-A4EEE04405F0}" srcOrd="0" destOrd="0" parTransId="{FEF0C051-B4F9-4742-99F5-040284D1F8BD}" sibTransId="{18DFE689-3029-45BE-9351-1A5D203AF45B}"/>
    <dgm:cxn modelId="{543A05EE-3FFC-4E6A-A52A-026E94018A84}" srcId="{79490A19-A457-4E6F-9338-818C5A7454FA}" destId="{15C2F2F1-A181-4932-8BC4-1689C35D4CEF}" srcOrd="1" destOrd="0" parTransId="{E98AA95C-D593-4DD3-9161-4C2699EC7DBC}" sibTransId="{043640A7-49CA-4D41-BC59-FF14D2C9BB69}"/>
    <dgm:cxn modelId="{C4043E84-5241-4760-82C3-67AED47B6C72}" srcId="{15C2F2F1-A181-4932-8BC4-1689C35D4CEF}" destId="{BABBF539-4AB1-42BE-AD0E-2FED970A11B3}" srcOrd="2" destOrd="0" parTransId="{D9A648B9-D25A-42A0-8B60-EF943080688A}" sibTransId="{91239684-C990-4FC0-A5AB-4EF5D8CA15E7}"/>
    <dgm:cxn modelId="{25663E15-BF55-4FE1-91ED-20C41BCC53A5}" srcId="{15C2F2F1-A181-4932-8BC4-1689C35D4CEF}" destId="{211F7DB1-4138-4E7B-A4EA-2974E42D1E8B}" srcOrd="1" destOrd="0" parTransId="{95FEB583-C773-4274-A93E-C71A3E462FD5}" sibTransId="{46C74403-A2C2-43D9-AEEE-20B5DC496C17}"/>
    <dgm:cxn modelId="{2C5B366C-BA10-4904-B6A2-1545319C9387}" type="presOf" srcId="{79490A19-A457-4E6F-9338-818C5A7454FA}" destId="{E26657CD-7BED-43C9-939B-FAE88761FC97}" srcOrd="0" destOrd="0" presId="urn:microsoft.com/office/officeart/2005/8/layout/hList1"/>
    <dgm:cxn modelId="{E626717A-43BD-4EBE-9490-A220AB68A9EE}" type="presOf" srcId="{098AE2D8-7716-4C81-87B0-A4EEE04405F0}" destId="{9982F99F-FCC2-4025-8EE5-B5BD4B5FD520}" srcOrd="0" destOrd="0" presId="urn:microsoft.com/office/officeart/2005/8/layout/hList1"/>
    <dgm:cxn modelId="{BAD852F6-B565-48CC-9269-6BA186034DF7}" type="presOf" srcId="{C47B7D9C-8B6D-46D8-B8F6-CAF04D8CDA22}" destId="{2226D66D-6D87-4FB8-B99B-D2F846D58BE0}" srcOrd="0" destOrd="0" presId="urn:microsoft.com/office/officeart/2005/8/layout/hList1"/>
    <dgm:cxn modelId="{ACDE0EEB-9014-4CD9-8545-EB7A39569519}" type="presOf" srcId="{7AE62F59-1B90-41E1-986A-0ECBB70126BD}" destId="{E8625BD7-40F4-40F0-B705-2CFB664E64A7}" srcOrd="0" destOrd="3" presId="urn:microsoft.com/office/officeart/2005/8/layout/hList1"/>
    <dgm:cxn modelId="{5C49ABA2-6D8E-4222-B882-33501D067B3E}" type="presOf" srcId="{15C2F2F1-A181-4932-8BC4-1689C35D4CEF}" destId="{0E00577F-018C-4558-A0F2-A7F26541F8FE}" srcOrd="0" destOrd="0" presId="urn:microsoft.com/office/officeart/2005/8/layout/hList1"/>
    <dgm:cxn modelId="{685FD553-61E6-4EB1-95FE-42E7C1CA16FE}" type="presOf" srcId="{9AC6D6B4-D5E2-4C58-B3C7-640D33BFE710}" destId="{E8625BD7-40F4-40F0-B705-2CFB664E64A7}" srcOrd="0" destOrd="4" presId="urn:microsoft.com/office/officeart/2005/8/layout/hList1"/>
    <dgm:cxn modelId="{D747FF50-20C6-414E-84E3-16F9864FE5A1}" srcId="{098AE2D8-7716-4C81-87B0-A4EEE04405F0}" destId="{C47B7D9C-8B6D-46D8-B8F6-CAF04D8CDA22}" srcOrd="0" destOrd="0" parTransId="{112951EF-8726-4B1E-9027-84F6291CC041}" sibTransId="{8F16E96E-8B16-4067-881C-ADB783350B6A}"/>
    <dgm:cxn modelId="{2C698662-D697-4A68-860A-E3E53D785A97}" type="presOf" srcId="{4605B3E7-E62D-4D17-8480-47A87A6264E2}" destId="{2226D66D-6D87-4FB8-B99B-D2F846D58BE0}" srcOrd="0" destOrd="1" presId="urn:microsoft.com/office/officeart/2005/8/layout/hList1"/>
    <dgm:cxn modelId="{BDB4D2A6-A471-4569-99B0-3DEC06864A5A}" srcId="{15C2F2F1-A181-4932-8BC4-1689C35D4CEF}" destId="{9AC6D6B4-D5E2-4C58-B3C7-640D33BFE710}" srcOrd="4" destOrd="0" parTransId="{FEFB97DB-7331-493A-B55B-6E956366E491}" sibTransId="{C7A07EBB-2CE0-4FCF-88E8-F7E7D1C05978}"/>
    <dgm:cxn modelId="{471AB0F5-D623-4E02-874B-D7B8FD405428}" type="presOf" srcId="{1BB1343A-68E7-456A-81AA-015FE2A7A343}" destId="{E8625BD7-40F4-40F0-B705-2CFB664E64A7}" srcOrd="0" destOrd="0" presId="urn:microsoft.com/office/officeart/2005/8/layout/hList1"/>
    <dgm:cxn modelId="{63E5CF95-BA38-4ED3-989F-1D20CFBEC73C}" type="presOf" srcId="{BABBF539-4AB1-42BE-AD0E-2FED970A11B3}" destId="{E8625BD7-40F4-40F0-B705-2CFB664E64A7}" srcOrd="0" destOrd="2" presId="urn:microsoft.com/office/officeart/2005/8/layout/hList1"/>
    <dgm:cxn modelId="{B06BA2B0-BF61-49EF-9A75-81B2BDDB0A07}" srcId="{15C2F2F1-A181-4932-8BC4-1689C35D4CEF}" destId="{7AE62F59-1B90-41E1-986A-0ECBB70126BD}" srcOrd="3" destOrd="0" parTransId="{F7151B08-37B4-4F86-8D50-0DFDA6441ECD}" sibTransId="{6387DD17-0797-4290-AA53-9B9323E14E1D}"/>
    <dgm:cxn modelId="{F03CFCC8-5837-41D4-B5DF-AD51D360FCA8}" srcId="{15C2F2F1-A181-4932-8BC4-1689C35D4CEF}" destId="{1BB1343A-68E7-456A-81AA-015FE2A7A343}" srcOrd="0" destOrd="0" parTransId="{000ABE08-C56C-42EE-AFE6-8361ECA9E5C8}" sibTransId="{D1D7F996-596E-46D6-9218-AB895C31B235}"/>
    <dgm:cxn modelId="{00E7F3F9-E448-4EB3-B051-AA2DA1D7BA0D}" type="presOf" srcId="{211F7DB1-4138-4E7B-A4EA-2974E42D1E8B}" destId="{E8625BD7-40F4-40F0-B705-2CFB664E64A7}" srcOrd="0" destOrd="1" presId="urn:microsoft.com/office/officeart/2005/8/layout/hList1"/>
    <dgm:cxn modelId="{2C247731-678B-458D-B436-39738191DCC1}" type="presParOf" srcId="{E26657CD-7BED-43C9-939B-FAE88761FC97}" destId="{3B01FC26-AD6C-4E2B-A636-880D312DF25A}" srcOrd="0" destOrd="0" presId="urn:microsoft.com/office/officeart/2005/8/layout/hList1"/>
    <dgm:cxn modelId="{86017E8B-0C57-48E7-B6AB-389B88DCC6E7}" type="presParOf" srcId="{3B01FC26-AD6C-4E2B-A636-880D312DF25A}" destId="{9982F99F-FCC2-4025-8EE5-B5BD4B5FD520}" srcOrd="0" destOrd="0" presId="urn:microsoft.com/office/officeart/2005/8/layout/hList1"/>
    <dgm:cxn modelId="{D44D61D9-993A-465D-AC45-432442BCD8DA}" type="presParOf" srcId="{3B01FC26-AD6C-4E2B-A636-880D312DF25A}" destId="{2226D66D-6D87-4FB8-B99B-D2F846D58BE0}" srcOrd="1" destOrd="0" presId="urn:microsoft.com/office/officeart/2005/8/layout/hList1"/>
    <dgm:cxn modelId="{624C9D2C-F1DB-4D4B-A840-6B6659B7EE93}" type="presParOf" srcId="{E26657CD-7BED-43C9-939B-FAE88761FC97}" destId="{9CFEE74B-5188-4AEC-A5DC-AAE9C672584B}" srcOrd="1" destOrd="0" presId="urn:microsoft.com/office/officeart/2005/8/layout/hList1"/>
    <dgm:cxn modelId="{5D8B91B1-2361-49AA-B31C-3BF39FD27EDA}" type="presParOf" srcId="{E26657CD-7BED-43C9-939B-FAE88761FC97}" destId="{FDEE61B6-8AE4-4D2E-ADFB-AC78467DF142}" srcOrd="2" destOrd="0" presId="urn:microsoft.com/office/officeart/2005/8/layout/hList1"/>
    <dgm:cxn modelId="{7BC10F60-196A-468B-8CC8-9631715C021C}" type="presParOf" srcId="{FDEE61B6-8AE4-4D2E-ADFB-AC78467DF142}" destId="{0E00577F-018C-4558-A0F2-A7F26541F8FE}" srcOrd="0" destOrd="0" presId="urn:microsoft.com/office/officeart/2005/8/layout/hList1"/>
    <dgm:cxn modelId="{6BAD7CC9-C9CD-4D45-9A9C-5FC6852A294E}" type="presParOf" srcId="{FDEE61B6-8AE4-4D2E-ADFB-AC78467DF142}" destId="{E8625BD7-40F4-40F0-B705-2CFB664E64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>
        <a:solidFill>
          <a:schemeClr val="bg1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>
        <a:solidFill>
          <a:schemeClr val="bg1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3071"/>
      <dgm:spPr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6394915D-5D49-4E29-B06B-51ED5126F2A6}">
      <dgm:prSet phldrT="[Text]"/>
      <dgm:spPr/>
      <dgm:t>
        <a:bodyPr/>
        <a:lstStyle/>
        <a:p>
          <a:r>
            <a:rPr lang="en-US" smtClean="0"/>
            <a:t>Survey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A53A9B9-6E5B-4BAC-985A-94E78F5B9773}">
      <dgm:prSet phldrT="[Text]"/>
      <dgm:spPr/>
      <dgm:t>
        <a:bodyPr/>
        <a:lstStyle/>
        <a:p>
          <a:r>
            <a:rPr lang="en-US" smtClean="0"/>
            <a:t>Summit</a:t>
          </a:r>
          <a:endParaRPr lang="en-US" dirty="0"/>
        </a:p>
      </dgm:t>
    </dgm:pt>
    <dgm:pt modelId="{B42554D2-E184-40A6-980B-50E29DBB58BC}" type="parTrans" cxnId="{6C997B9C-36CB-48C8-957E-64D1E40C4958}">
      <dgm:prSet/>
      <dgm:spPr/>
      <dgm:t>
        <a:bodyPr/>
        <a:lstStyle/>
        <a:p>
          <a:endParaRPr lang="en-US"/>
        </a:p>
      </dgm:t>
    </dgm:pt>
    <dgm:pt modelId="{FC7A4E4C-0DC5-4307-A17A-78F0C3EFABD1}" type="sibTrans" cxnId="{6C997B9C-36CB-48C8-957E-64D1E40C4958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C4F52A40-7C9D-4085-98C9-872BB07AE893}" type="pres">
      <dgm:prSet presAssocID="{3A53A9B9-6E5B-4BAC-985A-94E78F5B977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038D4-D7B1-4E43-BB15-54438EE3D7D8}" type="presOf" srcId="{3A53A9B9-6E5B-4BAC-985A-94E78F5B9773}" destId="{C4F52A40-7C9D-4085-98C9-872BB07AE893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6C997B9C-36CB-48C8-957E-64D1E40C4958}" srcId="{71C879D2-BD14-4B70-A67F-DFDA3AF29918}" destId="{3A53A9B9-6E5B-4BAC-985A-94E78F5B9773}" srcOrd="1" destOrd="0" parTransId="{B42554D2-E184-40A6-980B-50E29DBB58BC}" sibTransId="{FC7A4E4C-0DC5-4307-A17A-78F0C3EFABD1}"/>
    <dgm:cxn modelId="{2FD58625-B7DF-4DEE-BA4A-EEDB1D3CD8C3}" type="presParOf" srcId="{3DBE2FE5-14AE-4BC2-B680-5B8044FC8437}" destId="{C54BFE5B-D55A-4741-90FE-9CAF1CC2DF9A}" srcOrd="0" destOrd="0" presId="urn:diagrams.loki3.com/VaryingWidthList"/>
    <dgm:cxn modelId="{CA0E0FAA-575E-410F-8D8C-9CDAA0F04627}" type="presParOf" srcId="{3DBE2FE5-14AE-4BC2-B680-5B8044FC8437}" destId="{0BA3FAB7-5B73-4B48-8EA8-428DBEE7C0C7}" srcOrd="1" destOrd="0" presId="urn:diagrams.loki3.com/VaryingWidthList"/>
    <dgm:cxn modelId="{1E1A2715-69B1-4567-987A-F84758E8BE80}" type="presParOf" srcId="{3DBE2FE5-14AE-4BC2-B680-5B8044FC8437}" destId="{C4F52A40-7C9D-4085-98C9-872BB07AE893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AC9CBD-7657-422D-AB76-F390447F08D7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69257142-3422-4215-8523-4E251C283F5D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smtClean="0"/>
            <a:t>Class I: 100,000 and above; (MAX CITIES HERE)</a:t>
          </a:r>
          <a:endParaRPr lang="en-US" dirty="0"/>
        </a:p>
      </dgm:t>
    </dgm:pt>
    <dgm:pt modelId="{055286BC-5DB8-413E-B1CE-711C5B17A35A}" type="parTrans" cxnId="{8FE0B491-FD5B-4349-8914-C1B611E9DD68}">
      <dgm:prSet/>
      <dgm:spPr/>
      <dgm:t>
        <a:bodyPr/>
        <a:lstStyle/>
        <a:p>
          <a:endParaRPr lang="en-US"/>
        </a:p>
      </dgm:t>
    </dgm:pt>
    <dgm:pt modelId="{FF7790FC-A60F-4B2F-AC45-CF0F0F86E484}" type="sibTrans" cxnId="{8FE0B491-FD5B-4349-8914-C1B611E9DD68}">
      <dgm:prSet/>
      <dgm:spPr/>
      <dgm:t>
        <a:bodyPr/>
        <a:lstStyle/>
        <a:p>
          <a:endParaRPr lang="en-US"/>
        </a:p>
      </dgm:t>
    </dgm:pt>
    <dgm:pt modelId="{7CAFE3EF-AC37-4EBC-99F8-4BB30DB70817}">
      <dgm:prSet/>
      <dgm:spPr/>
      <dgm:t>
        <a:bodyPr/>
        <a:lstStyle/>
        <a:p>
          <a:r>
            <a:rPr lang="en-US" smtClean="0"/>
            <a:t>Class II: 50,000 to 99,999; </a:t>
          </a:r>
          <a:endParaRPr lang="en-US"/>
        </a:p>
      </dgm:t>
    </dgm:pt>
    <dgm:pt modelId="{0023455C-8890-4698-A305-0F8D7B299C61}" type="parTrans" cxnId="{9295FFB4-1A23-4176-98C9-55D3906DE582}">
      <dgm:prSet/>
      <dgm:spPr/>
      <dgm:t>
        <a:bodyPr/>
        <a:lstStyle/>
        <a:p>
          <a:endParaRPr lang="en-US"/>
        </a:p>
      </dgm:t>
    </dgm:pt>
    <dgm:pt modelId="{4A8A5BD6-7850-46E6-AF7F-791D52C3A5B7}" type="sibTrans" cxnId="{9295FFB4-1A23-4176-98C9-55D3906DE582}">
      <dgm:prSet/>
      <dgm:spPr/>
      <dgm:t>
        <a:bodyPr/>
        <a:lstStyle/>
        <a:p>
          <a:endParaRPr lang="en-US"/>
        </a:p>
      </dgm:t>
    </dgm:pt>
    <dgm:pt modelId="{F57A640C-9B28-49EF-A6DD-9FA678D4D984}">
      <dgm:prSet/>
      <dgm:spPr/>
      <dgm:t>
        <a:bodyPr/>
        <a:lstStyle/>
        <a:p>
          <a:r>
            <a:rPr lang="en-US" smtClean="0"/>
            <a:t>Class III: 20,000 to 49,999; </a:t>
          </a:r>
          <a:endParaRPr lang="en-US"/>
        </a:p>
      </dgm:t>
    </dgm:pt>
    <dgm:pt modelId="{CAFD7C80-0711-48D2-AD2C-584681F967BC}" type="parTrans" cxnId="{FEEFB864-61EA-45E5-8043-EE55A2DC43CC}">
      <dgm:prSet/>
      <dgm:spPr/>
      <dgm:t>
        <a:bodyPr/>
        <a:lstStyle/>
        <a:p>
          <a:endParaRPr lang="en-US"/>
        </a:p>
      </dgm:t>
    </dgm:pt>
    <dgm:pt modelId="{86D973DA-DAD4-4D2C-A570-44DF8AA5CFEA}" type="sibTrans" cxnId="{FEEFB864-61EA-45E5-8043-EE55A2DC43CC}">
      <dgm:prSet/>
      <dgm:spPr/>
      <dgm:t>
        <a:bodyPr/>
        <a:lstStyle/>
        <a:p>
          <a:endParaRPr lang="en-US"/>
        </a:p>
      </dgm:t>
    </dgm:pt>
    <dgm:pt modelId="{1BB1D54A-B7DE-48AB-AEAC-ACFD52033EF8}">
      <dgm:prSet/>
      <dgm:spPr/>
      <dgm:t>
        <a:bodyPr/>
        <a:lstStyle/>
        <a:p>
          <a:r>
            <a:rPr lang="en-US" smtClean="0"/>
            <a:t>Class IV: 10,000 to 19,999; </a:t>
          </a:r>
          <a:endParaRPr lang="en-US"/>
        </a:p>
      </dgm:t>
    </dgm:pt>
    <dgm:pt modelId="{0F31BACF-6616-4867-B479-0350D553F256}" type="parTrans" cxnId="{56CC8DD4-909F-4649-8FAB-5B2B1F0D2D16}">
      <dgm:prSet/>
      <dgm:spPr/>
      <dgm:t>
        <a:bodyPr/>
        <a:lstStyle/>
        <a:p>
          <a:endParaRPr lang="en-US"/>
        </a:p>
      </dgm:t>
    </dgm:pt>
    <dgm:pt modelId="{4807D8E0-1C01-430E-BF4F-C2BC82CFB876}" type="sibTrans" cxnId="{56CC8DD4-909F-4649-8FAB-5B2B1F0D2D16}">
      <dgm:prSet/>
      <dgm:spPr/>
      <dgm:t>
        <a:bodyPr/>
        <a:lstStyle/>
        <a:p>
          <a:endParaRPr lang="en-US"/>
        </a:p>
      </dgm:t>
    </dgm:pt>
    <dgm:pt modelId="{1402C6B8-F344-46E8-B864-A19504B09F15}">
      <dgm:prSet/>
      <dgm:spPr/>
      <dgm:t>
        <a:bodyPr/>
        <a:lstStyle/>
        <a:p>
          <a:r>
            <a:rPr lang="en-US" dirty="0" smtClean="0"/>
            <a:t>Class 5: 5,000 to 9,999</a:t>
          </a:r>
          <a:endParaRPr lang="en-US" dirty="0"/>
        </a:p>
      </dgm:t>
    </dgm:pt>
    <dgm:pt modelId="{DE6FA290-29C5-4900-BEB2-717684CD2B99}" type="parTrans" cxnId="{085F4EC7-B55A-4CFF-91FF-45703C3DCD28}">
      <dgm:prSet/>
      <dgm:spPr/>
      <dgm:t>
        <a:bodyPr/>
        <a:lstStyle/>
        <a:p>
          <a:endParaRPr lang="en-US"/>
        </a:p>
      </dgm:t>
    </dgm:pt>
    <dgm:pt modelId="{8027E16B-1435-41B6-808C-58A2CBBC609C}" type="sibTrans" cxnId="{085F4EC7-B55A-4CFF-91FF-45703C3DCD28}">
      <dgm:prSet/>
      <dgm:spPr/>
      <dgm:t>
        <a:bodyPr/>
        <a:lstStyle/>
        <a:p>
          <a:endParaRPr lang="en-US"/>
        </a:p>
      </dgm:t>
    </dgm:pt>
    <dgm:pt modelId="{34EBD6E9-36CA-4B80-9E00-78C8275C11E7}">
      <dgm:prSet/>
      <dgm:spPr/>
      <dgm:t>
        <a:bodyPr/>
        <a:lstStyle/>
        <a:p>
          <a:r>
            <a:rPr lang="en-US" dirty="0" smtClean="0"/>
            <a:t>Class 6: &lt;5k rural areas</a:t>
          </a:r>
          <a:endParaRPr lang="en-US" dirty="0"/>
        </a:p>
      </dgm:t>
    </dgm:pt>
    <dgm:pt modelId="{44154D20-10FD-4C74-BAAF-FB0787856CBC}" type="parTrans" cxnId="{7C22EB24-3275-4019-BD84-14478DFF77FD}">
      <dgm:prSet/>
      <dgm:spPr/>
      <dgm:t>
        <a:bodyPr/>
        <a:lstStyle/>
        <a:p>
          <a:endParaRPr lang="en-US"/>
        </a:p>
      </dgm:t>
    </dgm:pt>
    <dgm:pt modelId="{F399B8E8-791B-4571-9024-D8D11D5DCA44}" type="sibTrans" cxnId="{7C22EB24-3275-4019-BD84-14478DFF77FD}">
      <dgm:prSet/>
      <dgm:spPr/>
      <dgm:t>
        <a:bodyPr/>
        <a:lstStyle/>
        <a:p>
          <a:endParaRPr lang="en-US"/>
        </a:p>
      </dgm:t>
    </dgm:pt>
    <dgm:pt modelId="{20BF8E11-A3BC-43B0-972D-DF9EEF884152}" type="pres">
      <dgm:prSet presAssocID="{A5AC9CBD-7657-422D-AB76-F390447F08D7}" presName="compositeShape" presStyleCnt="0">
        <dgm:presLayoutVars>
          <dgm:dir/>
          <dgm:resizeHandles/>
        </dgm:presLayoutVars>
      </dgm:prSet>
      <dgm:spPr/>
    </dgm:pt>
    <dgm:pt modelId="{E7FCD3F1-CDFF-4927-8CF2-E4E68C531C23}" type="pres">
      <dgm:prSet presAssocID="{A5AC9CBD-7657-422D-AB76-F390447F08D7}" presName="pyramid" presStyleLbl="node1" presStyleIdx="0" presStyleCnt="1" custLinFactNeighborX="10368"/>
      <dgm:spPr>
        <a:solidFill>
          <a:schemeClr val="accent5">
            <a:lumMod val="50000"/>
          </a:schemeClr>
        </a:solidFill>
      </dgm:spPr>
    </dgm:pt>
    <dgm:pt modelId="{85708C54-F438-414D-B455-175584AB3686}" type="pres">
      <dgm:prSet presAssocID="{A5AC9CBD-7657-422D-AB76-F390447F08D7}" presName="theList" presStyleCnt="0"/>
      <dgm:spPr/>
    </dgm:pt>
    <dgm:pt modelId="{A3D4675C-2B1C-4651-A097-BB3A921DDBD0}" type="pres">
      <dgm:prSet presAssocID="{69257142-3422-4215-8523-4E251C283F5D}" presName="a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0940D-C066-4CC9-AD00-66469DDAC96E}" type="pres">
      <dgm:prSet presAssocID="{69257142-3422-4215-8523-4E251C283F5D}" presName="aSpace" presStyleCnt="0"/>
      <dgm:spPr/>
    </dgm:pt>
    <dgm:pt modelId="{328006D8-D6BE-4F24-8C3F-BE30532A4652}" type="pres">
      <dgm:prSet presAssocID="{7CAFE3EF-AC37-4EBC-99F8-4BB30DB70817}" presName="a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EC84E-DAE3-40C4-9134-75E91C223AC9}" type="pres">
      <dgm:prSet presAssocID="{7CAFE3EF-AC37-4EBC-99F8-4BB30DB70817}" presName="aSpace" presStyleCnt="0"/>
      <dgm:spPr/>
    </dgm:pt>
    <dgm:pt modelId="{DC8B8984-7D67-4C78-BE48-92D86FD866D9}" type="pres">
      <dgm:prSet presAssocID="{F57A640C-9B28-49EF-A6DD-9FA678D4D984}" presName="a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AC3F41-84C1-4CE8-8D06-B7B44E000C91}" type="pres">
      <dgm:prSet presAssocID="{F57A640C-9B28-49EF-A6DD-9FA678D4D984}" presName="aSpace" presStyleCnt="0"/>
      <dgm:spPr/>
    </dgm:pt>
    <dgm:pt modelId="{55A5FF1E-4F1B-492C-8AC8-67F62AB01A71}" type="pres">
      <dgm:prSet presAssocID="{1BB1D54A-B7DE-48AB-AEAC-ACFD52033EF8}" presName="a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ACC5B-348D-42FC-93D4-BE36E126930C}" type="pres">
      <dgm:prSet presAssocID="{1BB1D54A-B7DE-48AB-AEAC-ACFD52033EF8}" presName="aSpace" presStyleCnt="0"/>
      <dgm:spPr/>
    </dgm:pt>
    <dgm:pt modelId="{2BC5AE7E-45E4-4865-84FA-4008F69FC7C2}" type="pres">
      <dgm:prSet presAssocID="{1402C6B8-F344-46E8-B864-A19504B09F15}" presName="aNode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492AE-9447-410A-8516-F7AB60175DEF}" type="pres">
      <dgm:prSet presAssocID="{1402C6B8-F344-46E8-B864-A19504B09F15}" presName="aSpace" presStyleCnt="0"/>
      <dgm:spPr/>
    </dgm:pt>
    <dgm:pt modelId="{0DC69777-C2B0-4D42-88D9-D758172C5795}" type="pres">
      <dgm:prSet presAssocID="{34EBD6E9-36CA-4B80-9E00-78C8275C11E7}" presName="aNode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35B18E-CAEF-4F39-804D-40BBF4254BE1}" type="pres">
      <dgm:prSet presAssocID="{34EBD6E9-36CA-4B80-9E00-78C8275C11E7}" presName="aSpace" presStyleCnt="0"/>
      <dgm:spPr/>
    </dgm:pt>
  </dgm:ptLst>
  <dgm:cxnLst>
    <dgm:cxn modelId="{7C22EB24-3275-4019-BD84-14478DFF77FD}" srcId="{A5AC9CBD-7657-422D-AB76-F390447F08D7}" destId="{34EBD6E9-36CA-4B80-9E00-78C8275C11E7}" srcOrd="5" destOrd="0" parTransId="{44154D20-10FD-4C74-BAAF-FB0787856CBC}" sibTransId="{F399B8E8-791B-4571-9024-D8D11D5DCA44}"/>
    <dgm:cxn modelId="{9295FFB4-1A23-4176-98C9-55D3906DE582}" srcId="{A5AC9CBD-7657-422D-AB76-F390447F08D7}" destId="{7CAFE3EF-AC37-4EBC-99F8-4BB30DB70817}" srcOrd="1" destOrd="0" parTransId="{0023455C-8890-4698-A305-0F8D7B299C61}" sibTransId="{4A8A5BD6-7850-46E6-AF7F-791D52C3A5B7}"/>
    <dgm:cxn modelId="{B27933E6-835E-4D20-909C-7DA33434D56D}" type="presOf" srcId="{F57A640C-9B28-49EF-A6DD-9FA678D4D984}" destId="{DC8B8984-7D67-4C78-BE48-92D86FD866D9}" srcOrd="0" destOrd="0" presId="urn:microsoft.com/office/officeart/2005/8/layout/pyramid2"/>
    <dgm:cxn modelId="{76322C98-6F1A-4E10-ABAE-428E00B69D4A}" type="presOf" srcId="{69257142-3422-4215-8523-4E251C283F5D}" destId="{A3D4675C-2B1C-4651-A097-BB3A921DDBD0}" srcOrd="0" destOrd="0" presId="urn:microsoft.com/office/officeart/2005/8/layout/pyramid2"/>
    <dgm:cxn modelId="{8FE0B491-FD5B-4349-8914-C1B611E9DD68}" srcId="{A5AC9CBD-7657-422D-AB76-F390447F08D7}" destId="{69257142-3422-4215-8523-4E251C283F5D}" srcOrd="0" destOrd="0" parTransId="{055286BC-5DB8-413E-B1CE-711C5B17A35A}" sibTransId="{FF7790FC-A60F-4B2F-AC45-CF0F0F86E484}"/>
    <dgm:cxn modelId="{56CC8DD4-909F-4649-8FAB-5B2B1F0D2D16}" srcId="{A5AC9CBD-7657-422D-AB76-F390447F08D7}" destId="{1BB1D54A-B7DE-48AB-AEAC-ACFD52033EF8}" srcOrd="3" destOrd="0" parTransId="{0F31BACF-6616-4867-B479-0350D553F256}" sibTransId="{4807D8E0-1C01-430E-BF4F-C2BC82CFB876}"/>
    <dgm:cxn modelId="{085F4EC7-B55A-4CFF-91FF-45703C3DCD28}" srcId="{A5AC9CBD-7657-422D-AB76-F390447F08D7}" destId="{1402C6B8-F344-46E8-B864-A19504B09F15}" srcOrd="4" destOrd="0" parTransId="{DE6FA290-29C5-4900-BEB2-717684CD2B99}" sibTransId="{8027E16B-1435-41B6-808C-58A2CBBC609C}"/>
    <dgm:cxn modelId="{E5E9A1A4-E9F8-4644-970B-96555AEB5FC7}" type="presOf" srcId="{7CAFE3EF-AC37-4EBC-99F8-4BB30DB70817}" destId="{328006D8-D6BE-4F24-8C3F-BE30532A4652}" srcOrd="0" destOrd="0" presId="urn:microsoft.com/office/officeart/2005/8/layout/pyramid2"/>
    <dgm:cxn modelId="{5142E691-2CFB-442B-9D76-59FA85204976}" type="presOf" srcId="{1402C6B8-F344-46E8-B864-A19504B09F15}" destId="{2BC5AE7E-45E4-4865-84FA-4008F69FC7C2}" srcOrd="0" destOrd="0" presId="urn:microsoft.com/office/officeart/2005/8/layout/pyramid2"/>
    <dgm:cxn modelId="{FEEFB864-61EA-45E5-8043-EE55A2DC43CC}" srcId="{A5AC9CBD-7657-422D-AB76-F390447F08D7}" destId="{F57A640C-9B28-49EF-A6DD-9FA678D4D984}" srcOrd="2" destOrd="0" parTransId="{CAFD7C80-0711-48D2-AD2C-584681F967BC}" sibTransId="{86D973DA-DAD4-4D2C-A570-44DF8AA5CFEA}"/>
    <dgm:cxn modelId="{1E5983DE-6791-43E5-B2EF-AB09A3E292A8}" type="presOf" srcId="{34EBD6E9-36CA-4B80-9E00-78C8275C11E7}" destId="{0DC69777-C2B0-4D42-88D9-D758172C5795}" srcOrd="0" destOrd="0" presId="urn:microsoft.com/office/officeart/2005/8/layout/pyramid2"/>
    <dgm:cxn modelId="{8EF3A50C-5A5B-40DB-B13F-F349F6042F5B}" type="presOf" srcId="{A5AC9CBD-7657-422D-AB76-F390447F08D7}" destId="{20BF8E11-A3BC-43B0-972D-DF9EEF884152}" srcOrd="0" destOrd="0" presId="urn:microsoft.com/office/officeart/2005/8/layout/pyramid2"/>
    <dgm:cxn modelId="{3DEDE857-D013-4BB7-8A5B-601E08ECB05A}" type="presOf" srcId="{1BB1D54A-B7DE-48AB-AEAC-ACFD52033EF8}" destId="{55A5FF1E-4F1B-492C-8AC8-67F62AB01A71}" srcOrd="0" destOrd="0" presId="urn:microsoft.com/office/officeart/2005/8/layout/pyramid2"/>
    <dgm:cxn modelId="{14E78483-7BBC-47A2-A37E-CE27CCA9B401}" type="presParOf" srcId="{20BF8E11-A3BC-43B0-972D-DF9EEF884152}" destId="{E7FCD3F1-CDFF-4927-8CF2-E4E68C531C23}" srcOrd="0" destOrd="0" presId="urn:microsoft.com/office/officeart/2005/8/layout/pyramid2"/>
    <dgm:cxn modelId="{4A07BB5B-380E-46F1-B10A-1CDF1D507728}" type="presParOf" srcId="{20BF8E11-A3BC-43B0-972D-DF9EEF884152}" destId="{85708C54-F438-414D-B455-175584AB3686}" srcOrd="1" destOrd="0" presId="urn:microsoft.com/office/officeart/2005/8/layout/pyramid2"/>
    <dgm:cxn modelId="{6143A8AC-A62C-477D-9E52-C885288CD2B2}" type="presParOf" srcId="{85708C54-F438-414D-B455-175584AB3686}" destId="{A3D4675C-2B1C-4651-A097-BB3A921DDBD0}" srcOrd="0" destOrd="0" presId="urn:microsoft.com/office/officeart/2005/8/layout/pyramid2"/>
    <dgm:cxn modelId="{6FE400B0-2BDF-4A1A-83E3-8EF446E28244}" type="presParOf" srcId="{85708C54-F438-414D-B455-175584AB3686}" destId="{2980940D-C066-4CC9-AD00-66469DDAC96E}" srcOrd="1" destOrd="0" presId="urn:microsoft.com/office/officeart/2005/8/layout/pyramid2"/>
    <dgm:cxn modelId="{AF8464A5-8FD5-4F4D-8E26-BF08F5A63CE9}" type="presParOf" srcId="{85708C54-F438-414D-B455-175584AB3686}" destId="{328006D8-D6BE-4F24-8C3F-BE30532A4652}" srcOrd="2" destOrd="0" presId="urn:microsoft.com/office/officeart/2005/8/layout/pyramid2"/>
    <dgm:cxn modelId="{E530ABE6-1600-41F6-868A-CB1AE47873AC}" type="presParOf" srcId="{85708C54-F438-414D-B455-175584AB3686}" destId="{0D6EC84E-DAE3-40C4-9134-75E91C223AC9}" srcOrd="3" destOrd="0" presId="urn:microsoft.com/office/officeart/2005/8/layout/pyramid2"/>
    <dgm:cxn modelId="{7BB97A5A-228A-4038-95BB-609455A6FF27}" type="presParOf" srcId="{85708C54-F438-414D-B455-175584AB3686}" destId="{DC8B8984-7D67-4C78-BE48-92D86FD866D9}" srcOrd="4" destOrd="0" presId="urn:microsoft.com/office/officeart/2005/8/layout/pyramid2"/>
    <dgm:cxn modelId="{13467059-0E35-4E9C-8CD7-422B2CA01EFD}" type="presParOf" srcId="{85708C54-F438-414D-B455-175584AB3686}" destId="{FAAC3F41-84C1-4CE8-8D06-B7B44E000C91}" srcOrd="5" destOrd="0" presId="urn:microsoft.com/office/officeart/2005/8/layout/pyramid2"/>
    <dgm:cxn modelId="{E6033A26-A492-463E-BD16-EF9EE19A59EA}" type="presParOf" srcId="{85708C54-F438-414D-B455-175584AB3686}" destId="{55A5FF1E-4F1B-492C-8AC8-67F62AB01A71}" srcOrd="6" destOrd="0" presId="urn:microsoft.com/office/officeart/2005/8/layout/pyramid2"/>
    <dgm:cxn modelId="{919C0160-51E2-43E9-87A7-257342BE98B8}" type="presParOf" srcId="{85708C54-F438-414D-B455-175584AB3686}" destId="{60DACC5B-348D-42FC-93D4-BE36E126930C}" srcOrd="7" destOrd="0" presId="urn:microsoft.com/office/officeart/2005/8/layout/pyramid2"/>
    <dgm:cxn modelId="{50920B74-B934-4182-9C0E-984D98CA3795}" type="presParOf" srcId="{85708C54-F438-414D-B455-175584AB3686}" destId="{2BC5AE7E-45E4-4865-84FA-4008F69FC7C2}" srcOrd="8" destOrd="0" presId="urn:microsoft.com/office/officeart/2005/8/layout/pyramid2"/>
    <dgm:cxn modelId="{05F0D184-E6E1-48B7-8030-74207C637E1F}" type="presParOf" srcId="{85708C54-F438-414D-B455-175584AB3686}" destId="{591492AE-9447-410A-8516-F7AB60175DEF}" srcOrd="9" destOrd="0" presId="urn:microsoft.com/office/officeart/2005/8/layout/pyramid2"/>
    <dgm:cxn modelId="{A5480928-68C6-4963-9086-C37B26AD0F39}" type="presParOf" srcId="{85708C54-F438-414D-B455-175584AB3686}" destId="{0DC69777-C2B0-4D42-88D9-D758172C5795}" srcOrd="10" destOrd="0" presId="urn:microsoft.com/office/officeart/2005/8/layout/pyramid2"/>
    <dgm:cxn modelId="{32A14DCC-B0CE-451D-95B5-C42EA8BC20DE}" type="presParOf" srcId="{85708C54-F438-414D-B455-175584AB3686}" destId="{7835B18E-CAEF-4F39-804D-40BBF4254BE1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FB24547-A598-42AA-B301-09627C179941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893B41-C4B2-4C8E-B32E-0ACD2167183C}">
      <dgm:prSet phldrT="[Text]"/>
      <dgm:spPr/>
      <dgm:t>
        <a:bodyPr/>
        <a:lstStyle/>
        <a:p>
          <a:r>
            <a:rPr lang="en-US" dirty="0" smtClean="0"/>
            <a:t>Rural</a:t>
          </a:r>
          <a:endParaRPr lang="en-US" dirty="0"/>
        </a:p>
      </dgm:t>
    </dgm:pt>
    <dgm:pt modelId="{74B2ACA6-28B5-4017-A4E8-5DF553671195}" type="parTrans" cxnId="{6BD7DE6B-BBD4-4DCC-BC1B-2A674943F15E}">
      <dgm:prSet/>
      <dgm:spPr/>
      <dgm:t>
        <a:bodyPr/>
        <a:lstStyle/>
        <a:p>
          <a:endParaRPr lang="en-US"/>
        </a:p>
      </dgm:t>
    </dgm:pt>
    <dgm:pt modelId="{5662924B-B395-4283-AE6D-F57746624CB1}" type="sibTrans" cxnId="{6BD7DE6B-BBD4-4DCC-BC1B-2A674943F15E}">
      <dgm:prSet/>
      <dgm:spPr/>
      <dgm:t>
        <a:bodyPr/>
        <a:lstStyle/>
        <a:p>
          <a:endParaRPr lang="en-US"/>
        </a:p>
      </dgm:t>
    </dgm:pt>
    <dgm:pt modelId="{5C0ACC85-4859-4353-A76B-56B024FA100C}">
      <dgm:prSet phldrT="[Text]"/>
      <dgm:spPr/>
      <dgm:t>
        <a:bodyPr/>
        <a:lstStyle/>
        <a:p>
          <a:r>
            <a:rPr lang="en-US" dirty="0" smtClean="0"/>
            <a:t>NOT Urban</a:t>
          </a:r>
          <a:endParaRPr lang="en-US" dirty="0"/>
        </a:p>
      </dgm:t>
    </dgm:pt>
    <dgm:pt modelId="{1B0F103F-414F-49EB-ABA7-B95CAB52ECA1}" type="parTrans" cxnId="{35639388-4C5F-4FB1-895C-559C0BF3FF53}">
      <dgm:prSet/>
      <dgm:spPr/>
      <dgm:t>
        <a:bodyPr/>
        <a:lstStyle/>
        <a:p>
          <a:endParaRPr lang="en-US"/>
        </a:p>
      </dgm:t>
    </dgm:pt>
    <dgm:pt modelId="{9890E1D8-443B-424C-AA5C-F0C720D38E97}" type="sibTrans" cxnId="{35639388-4C5F-4FB1-895C-559C0BF3FF53}">
      <dgm:prSet/>
      <dgm:spPr/>
      <dgm:t>
        <a:bodyPr/>
        <a:lstStyle/>
        <a:p>
          <a:endParaRPr lang="en-US"/>
        </a:p>
      </dgm:t>
    </dgm:pt>
    <dgm:pt modelId="{1FEF73BC-1788-4D3C-8A3A-BF1F822D6EC1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/>
            <a:t>Urban?</a:t>
          </a:r>
          <a:endParaRPr lang="en-US" dirty="0"/>
        </a:p>
      </dgm:t>
    </dgm:pt>
    <dgm:pt modelId="{E41C5033-BC85-4AE8-820C-B753D1E6501C}" type="parTrans" cxnId="{64DBBAAE-EAC2-4B82-B93F-54E0D4A29F46}">
      <dgm:prSet/>
      <dgm:spPr/>
      <dgm:t>
        <a:bodyPr/>
        <a:lstStyle/>
        <a:p>
          <a:endParaRPr lang="en-US"/>
        </a:p>
      </dgm:t>
    </dgm:pt>
    <dgm:pt modelId="{520D1B58-7D79-443A-8749-EE292683E691}" type="sibTrans" cxnId="{64DBBAAE-EAC2-4B82-B93F-54E0D4A29F46}">
      <dgm:prSet/>
      <dgm:spPr/>
      <dgm:t>
        <a:bodyPr/>
        <a:lstStyle/>
        <a:p>
          <a:endParaRPr lang="en-US"/>
        </a:p>
      </dgm:t>
    </dgm:pt>
    <dgm:pt modelId="{82555CF3-2AA4-4418-8142-AFA486F12A8D}">
      <dgm:prSet phldrT="[Text]"/>
      <dgm:spPr/>
      <dgm:t>
        <a:bodyPr/>
        <a:lstStyle/>
        <a:p>
          <a:r>
            <a:rPr lang="en-US" dirty="0" smtClean="0"/>
            <a:t>Min 75% </a:t>
          </a:r>
          <a:r>
            <a:rPr lang="en-US" u="sng" dirty="0" smtClean="0"/>
            <a:t>Male </a:t>
          </a:r>
          <a:r>
            <a:rPr lang="en-US" dirty="0" smtClean="0"/>
            <a:t>Workers in Non-Agro</a:t>
          </a:r>
          <a:endParaRPr lang="en-US" dirty="0"/>
        </a:p>
      </dgm:t>
    </dgm:pt>
    <dgm:pt modelId="{3AE4C19A-436B-4CF1-B508-EADA044DC2CD}" type="parTrans" cxnId="{9683284D-133F-40B7-85D3-66CAAA705DD0}">
      <dgm:prSet/>
      <dgm:spPr/>
      <dgm:t>
        <a:bodyPr/>
        <a:lstStyle/>
        <a:p>
          <a:endParaRPr lang="en-US"/>
        </a:p>
      </dgm:t>
    </dgm:pt>
    <dgm:pt modelId="{06C58F2C-070D-4B3F-BD93-7BBB9AB9E633}" type="sibTrans" cxnId="{9683284D-133F-40B7-85D3-66CAAA705DD0}">
      <dgm:prSet/>
      <dgm:spPr/>
      <dgm:t>
        <a:bodyPr/>
        <a:lstStyle/>
        <a:p>
          <a:endParaRPr lang="en-US"/>
        </a:p>
      </dgm:t>
    </dgm:pt>
    <dgm:pt modelId="{FD773026-FCC1-473C-ACDF-88CDB191339E}">
      <dgm:prSet phldrT="[Text]"/>
      <dgm:spPr/>
      <dgm:t>
        <a:bodyPr/>
        <a:lstStyle/>
        <a:p>
          <a:r>
            <a:rPr lang="en-US" dirty="0" smtClean="0"/>
            <a:t>Min Pop Density: 400/</a:t>
          </a:r>
          <a:r>
            <a:rPr lang="en-US" dirty="0" err="1" smtClean="0"/>
            <a:t>sqkm</a:t>
          </a:r>
          <a:endParaRPr lang="en-US" dirty="0"/>
        </a:p>
      </dgm:t>
    </dgm:pt>
    <dgm:pt modelId="{C6A58CDA-9DE9-4901-BC4F-05DD82E22C5A}" type="parTrans" cxnId="{2564B5CE-B31C-49C6-8B9F-63FC9D45E187}">
      <dgm:prSet/>
      <dgm:spPr/>
      <dgm:t>
        <a:bodyPr/>
        <a:lstStyle/>
        <a:p>
          <a:endParaRPr lang="en-US"/>
        </a:p>
      </dgm:t>
    </dgm:pt>
    <dgm:pt modelId="{188E2081-0ED4-4C9D-93AA-858298E254AF}" type="sibTrans" cxnId="{2564B5CE-B31C-49C6-8B9F-63FC9D45E187}">
      <dgm:prSet/>
      <dgm:spPr/>
      <dgm:t>
        <a:bodyPr/>
        <a:lstStyle/>
        <a:p>
          <a:endParaRPr lang="en-US"/>
        </a:p>
      </dgm:t>
    </dgm:pt>
    <dgm:pt modelId="{78654E7A-FA57-4EA4-9ED5-5AFE6030EDCB}">
      <dgm:prSet phldrT="[Text]"/>
      <dgm:spPr/>
      <dgm:t>
        <a:bodyPr/>
        <a:lstStyle/>
        <a:p>
          <a:r>
            <a:rPr lang="en-US" dirty="0" smtClean="0"/>
            <a:t>Min 5k Pop</a:t>
          </a:r>
          <a:endParaRPr lang="en-US" dirty="0"/>
        </a:p>
      </dgm:t>
    </dgm:pt>
    <dgm:pt modelId="{EE1CAAC3-4409-45BC-89E9-50A9241EA375}" type="parTrans" cxnId="{93883E89-D044-4DCD-B474-D8425624EFF2}">
      <dgm:prSet/>
      <dgm:spPr/>
      <dgm:t>
        <a:bodyPr/>
        <a:lstStyle/>
        <a:p>
          <a:endParaRPr lang="en-US"/>
        </a:p>
      </dgm:t>
    </dgm:pt>
    <dgm:pt modelId="{63D699B8-F525-46AD-98A5-07107EF91ADE}" type="sibTrans" cxnId="{93883E89-D044-4DCD-B474-D8425624EFF2}">
      <dgm:prSet/>
      <dgm:spPr/>
      <dgm:t>
        <a:bodyPr/>
        <a:lstStyle/>
        <a:p>
          <a:endParaRPr lang="en-US"/>
        </a:p>
      </dgm:t>
    </dgm:pt>
    <dgm:pt modelId="{776CC528-AAD7-459B-BBB3-637FBF0177F9}" type="pres">
      <dgm:prSet presAssocID="{6FB24547-A598-42AA-B301-09627C179941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702813-E0A9-4851-99A4-FDF6D6237961}" type="pres">
      <dgm:prSet presAssocID="{6FB24547-A598-42AA-B301-09627C179941}" presName="outerBox" presStyleCnt="0"/>
      <dgm:spPr/>
    </dgm:pt>
    <dgm:pt modelId="{F8CC10A6-75B6-4E4E-9817-1B9D465B9BBD}" type="pres">
      <dgm:prSet presAssocID="{6FB24547-A598-42AA-B301-09627C179941}" presName="outerBoxParent" presStyleLbl="node1" presStyleIdx="0" presStyleCnt="2"/>
      <dgm:spPr/>
      <dgm:t>
        <a:bodyPr/>
        <a:lstStyle/>
        <a:p>
          <a:endParaRPr lang="en-US"/>
        </a:p>
      </dgm:t>
    </dgm:pt>
    <dgm:pt modelId="{FA49CC39-BB9C-4828-ABD1-B782172440A0}" type="pres">
      <dgm:prSet presAssocID="{6FB24547-A598-42AA-B301-09627C179941}" presName="outerBoxChildren" presStyleCnt="0"/>
      <dgm:spPr/>
    </dgm:pt>
    <dgm:pt modelId="{6018CAAF-47E0-4731-9C5E-7427F06C5ED8}" type="pres">
      <dgm:prSet presAssocID="{5C0ACC85-4859-4353-A76B-56B024FA100C}" presName="oChild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8BE09E-9303-4164-80E7-BF561D44003E}" type="pres">
      <dgm:prSet presAssocID="{6FB24547-A598-42AA-B301-09627C179941}" presName="middleBox" presStyleCnt="0"/>
      <dgm:spPr/>
    </dgm:pt>
    <dgm:pt modelId="{9813F44C-DF63-4C93-AF82-432487919BA5}" type="pres">
      <dgm:prSet presAssocID="{6FB24547-A598-42AA-B301-09627C179941}" presName="middleBoxParent" presStyleLbl="node1" presStyleIdx="1" presStyleCnt="2"/>
      <dgm:spPr/>
      <dgm:t>
        <a:bodyPr/>
        <a:lstStyle/>
        <a:p>
          <a:endParaRPr lang="en-US"/>
        </a:p>
      </dgm:t>
    </dgm:pt>
    <dgm:pt modelId="{35B6EA79-D59A-4B0D-B37A-D4B04021E659}" type="pres">
      <dgm:prSet presAssocID="{6FB24547-A598-42AA-B301-09627C179941}" presName="middleBoxChildren" presStyleCnt="0"/>
      <dgm:spPr/>
    </dgm:pt>
    <dgm:pt modelId="{E908872D-F8B3-49CD-82E7-D9D25A99F66C}" type="pres">
      <dgm:prSet presAssocID="{78654E7A-FA57-4EA4-9ED5-5AFE6030EDCB}" presName="mChild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241EB-0306-4B6F-936D-E134D96DFA89}" type="pres">
      <dgm:prSet presAssocID="{63D699B8-F525-46AD-98A5-07107EF91ADE}" presName="middleSibTrans" presStyleCnt="0"/>
      <dgm:spPr/>
    </dgm:pt>
    <dgm:pt modelId="{FAE92AB9-5EC0-4FB9-B7E6-2F0F7D43FB48}" type="pres">
      <dgm:prSet presAssocID="{82555CF3-2AA4-4418-8142-AFA486F12A8D}" presName="mChild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B1DE4-AE41-4218-B515-4A697C40D7B4}" type="pres">
      <dgm:prSet presAssocID="{06C58F2C-070D-4B3F-BD93-7BBB9AB9E633}" presName="middleSibTrans" presStyleCnt="0"/>
      <dgm:spPr/>
    </dgm:pt>
    <dgm:pt modelId="{9131B659-C0F7-410C-B6B9-1D8F9E7FD1A0}" type="pres">
      <dgm:prSet presAssocID="{FD773026-FCC1-473C-ACDF-88CDB191339E}" presName="mChild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DBBAAE-EAC2-4B82-B93F-54E0D4A29F46}" srcId="{6FB24547-A598-42AA-B301-09627C179941}" destId="{1FEF73BC-1788-4D3C-8A3A-BF1F822D6EC1}" srcOrd="1" destOrd="0" parTransId="{E41C5033-BC85-4AE8-820C-B753D1E6501C}" sibTransId="{520D1B58-7D79-443A-8749-EE292683E691}"/>
    <dgm:cxn modelId="{9683284D-133F-40B7-85D3-66CAAA705DD0}" srcId="{1FEF73BC-1788-4D3C-8A3A-BF1F822D6EC1}" destId="{82555CF3-2AA4-4418-8142-AFA486F12A8D}" srcOrd="1" destOrd="0" parTransId="{3AE4C19A-436B-4CF1-B508-EADA044DC2CD}" sibTransId="{06C58F2C-070D-4B3F-BD93-7BBB9AB9E633}"/>
    <dgm:cxn modelId="{6BD7DE6B-BBD4-4DCC-BC1B-2A674943F15E}" srcId="{6FB24547-A598-42AA-B301-09627C179941}" destId="{8D893B41-C4B2-4C8E-B32E-0ACD2167183C}" srcOrd="0" destOrd="0" parTransId="{74B2ACA6-28B5-4017-A4E8-5DF553671195}" sibTransId="{5662924B-B395-4283-AE6D-F57746624CB1}"/>
    <dgm:cxn modelId="{F1ED3394-B730-4993-91EB-C44121D0946D}" type="presOf" srcId="{6FB24547-A598-42AA-B301-09627C179941}" destId="{776CC528-AAD7-459B-BBB3-637FBF0177F9}" srcOrd="0" destOrd="0" presId="urn:microsoft.com/office/officeart/2005/8/layout/target2"/>
    <dgm:cxn modelId="{D81A4FD2-B234-4984-B8C9-2752C1256FB3}" type="presOf" srcId="{FD773026-FCC1-473C-ACDF-88CDB191339E}" destId="{9131B659-C0F7-410C-B6B9-1D8F9E7FD1A0}" srcOrd="0" destOrd="0" presId="urn:microsoft.com/office/officeart/2005/8/layout/target2"/>
    <dgm:cxn modelId="{4DDAC8D2-A977-4AAA-B42A-12A2711CB6E2}" type="presOf" srcId="{8D893B41-C4B2-4C8E-B32E-0ACD2167183C}" destId="{F8CC10A6-75B6-4E4E-9817-1B9D465B9BBD}" srcOrd="0" destOrd="0" presId="urn:microsoft.com/office/officeart/2005/8/layout/target2"/>
    <dgm:cxn modelId="{074C6EA8-518E-4E71-8334-D06C38F0EC06}" type="presOf" srcId="{1FEF73BC-1788-4D3C-8A3A-BF1F822D6EC1}" destId="{9813F44C-DF63-4C93-AF82-432487919BA5}" srcOrd="0" destOrd="0" presId="urn:microsoft.com/office/officeart/2005/8/layout/target2"/>
    <dgm:cxn modelId="{93883E89-D044-4DCD-B474-D8425624EFF2}" srcId="{1FEF73BC-1788-4D3C-8A3A-BF1F822D6EC1}" destId="{78654E7A-FA57-4EA4-9ED5-5AFE6030EDCB}" srcOrd="0" destOrd="0" parTransId="{EE1CAAC3-4409-45BC-89E9-50A9241EA375}" sibTransId="{63D699B8-F525-46AD-98A5-07107EF91ADE}"/>
    <dgm:cxn modelId="{2504A829-FB8C-4D5D-A831-BD3A28F32AEC}" type="presOf" srcId="{78654E7A-FA57-4EA4-9ED5-5AFE6030EDCB}" destId="{E908872D-F8B3-49CD-82E7-D9D25A99F66C}" srcOrd="0" destOrd="0" presId="urn:microsoft.com/office/officeart/2005/8/layout/target2"/>
    <dgm:cxn modelId="{3AE2163F-B7AB-47D8-BB99-E03AB244E79A}" type="presOf" srcId="{82555CF3-2AA4-4418-8142-AFA486F12A8D}" destId="{FAE92AB9-5EC0-4FB9-B7E6-2F0F7D43FB48}" srcOrd="0" destOrd="0" presId="urn:microsoft.com/office/officeart/2005/8/layout/target2"/>
    <dgm:cxn modelId="{35639388-4C5F-4FB1-895C-559C0BF3FF53}" srcId="{8D893B41-C4B2-4C8E-B32E-0ACD2167183C}" destId="{5C0ACC85-4859-4353-A76B-56B024FA100C}" srcOrd="0" destOrd="0" parTransId="{1B0F103F-414F-49EB-ABA7-B95CAB52ECA1}" sibTransId="{9890E1D8-443B-424C-AA5C-F0C720D38E97}"/>
    <dgm:cxn modelId="{2564B5CE-B31C-49C6-8B9F-63FC9D45E187}" srcId="{1FEF73BC-1788-4D3C-8A3A-BF1F822D6EC1}" destId="{FD773026-FCC1-473C-ACDF-88CDB191339E}" srcOrd="2" destOrd="0" parTransId="{C6A58CDA-9DE9-4901-BC4F-05DD82E22C5A}" sibTransId="{188E2081-0ED4-4C9D-93AA-858298E254AF}"/>
    <dgm:cxn modelId="{AEC81C26-D589-48ED-AC8E-D2046CDE13F2}" type="presOf" srcId="{5C0ACC85-4859-4353-A76B-56B024FA100C}" destId="{6018CAAF-47E0-4731-9C5E-7427F06C5ED8}" srcOrd="0" destOrd="0" presId="urn:microsoft.com/office/officeart/2005/8/layout/target2"/>
    <dgm:cxn modelId="{7F2779BB-F878-461A-B84F-8A0DB556A82C}" type="presParOf" srcId="{776CC528-AAD7-459B-BBB3-637FBF0177F9}" destId="{A0702813-E0A9-4851-99A4-FDF6D6237961}" srcOrd="0" destOrd="0" presId="urn:microsoft.com/office/officeart/2005/8/layout/target2"/>
    <dgm:cxn modelId="{E2C93AC2-39E3-4F54-97ED-B9E776DE392B}" type="presParOf" srcId="{A0702813-E0A9-4851-99A4-FDF6D6237961}" destId="{F8CC10A6-75B6-4E4E-9817-1B9D465B9BBD}" srcOrd="0" destOrd="0" presId="urn:microsoft.com/office/officeart/2005/8/layout/target2"/>
    <dgm:cxn modelId="{2272140B-9FE4-4765-86F3-51B49CE3C53B}" type="presParOf" srcId="{A0702813-E0A9-4851-99A4-FDF6D6237961}" destId="{FA49CC39-BB9C-4828-ABD1-B782172440A0}" srcOrd="1" destOrd="0" presId="urn:microsoft.com/office/officeart/2005/8/layout/target2"/>
    <dgm:cxn modelId="{BD0C761A-0C61-4AEC-833E-F032A513F595}" type="presParOf" srcId="{FA49CC39-BB9C-4828-ABD1-B782172440A0}" destId="{6018CAAF-47E0-4731-9C5E-7427F06C5ED8}" srcOrd="0" destOrd="0" presId="urn:microsoft.com/office/officeart/2005/8/layout/target2"/>
    <dgm:cxn modelId="{B5DE1B4F-7857-4C94-9C86-C5453F42CF04}" type="presParOf" srcId="{776CC528-AAD7-459B-BBB3-637FBF0177F9}" destId="{AC8BE09E-9303-4164-80E7-BF561D44003E}" srcOrd="1" destOrd="0" presId="urn:microsoft.com/office/officeart/2005/8/layout/target2"/>
    <dgm:cxn modelId="{F78D08EF-9757-49B1-81C8-009F7552E6AB}" type="presParOf" srcId="{AC8BE09E-9303-4164-80E7-BF561D44003E}" destId="{9813F44C-DF63-4C93-AF82-432487919BA5}" srcOrd="0" destOrd="0" presId="urn:microsoft.com/office/officeart/2005/8/layout/target2"/>
    <dgm:cxn modelId="{5DAB2E4C-021A-4B31-9FAE-2002CC5B9AEF}" type="presParOf" srcId="{AC8BE09E-9303-4164-80E7-BF561D44003E}" destId="{35B6EA79-D59A-4B0D-B37A-D4B04021E659}" srcOrd="1" destOrd="0" presId="urn:microsoft.com/office/officeart/2005/8/layout/target2"/>
    <dgm:cxn modelId="{4CB98116-C064-496C-B4B8-6F956CB78973}" type="presParOf" srcId="{35B6EA79-D59A-4B0D-B37A-D4B04021E659}" destId="{E908872D-F8B3-49CD-82E7-D9D25A99F66C}" srcOrd="0" destOrd="0" presId="urn:microsoft.com/office/officeart/2005/8/layout/target2"/>
    <dgm:cxn modelId="{D7BCDD4F-D679-4405-87B9-97F00B118958}" type="presParOf" srcId="{35B6EA79-D59A-4B0D-B37A-D4B04021E659}" destId="{302241EB-0306-4B6F-936D-E134D96DFA89}" srcOrd="1" destOrd="0" presId="urn:microsoft.com/office/officeart/2005/8/layout/target2"/>
    <dgm:cxn modelId="{92DC6D13-115B-4A40-B0CD-D3516003EBA6}" type="presParOf" srcId="{35B6EA79-D59A-4B0D-B37A-D4B04021E659}" destId="{FAE92AB9-5EC0-4FB9-B7E6-2F0F7D43FB48}" srcOrd="2" destOrd="0" presId="urn:microsoft.com/office/officeart/2005/8/layout/target2"/>
    <dgm:cxn modelId="{CF23A68B-E046-4122-8DC9-AD78995528CD}" type="presParOf" srcId="{35B6EA79-D59A-4B0D-B37A-D4B04021E659}" destId="{577B1DE4-AE41-4218-B515-4A697C40D7B4}" srcOrd="3" destOrd="0" presId="urn:microsoft.com/office/officeart/2005/8/layout/target2"/>
    <dgm:cxn modelId="{FEAE3374-A9A6-4123-A77D-7BA23902AA5E}" type="presParOf" srcId="{35B6EA79-D59A-4B0D-B37A-D4B04021E659}" destId="{9131B659-C0F7-410C-B6B9-1D8F9E7FD1A0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15DD3-90B5-4BF4-B93C-0D75B990F35F}">
      <dsp:nvSpPr>
        <dsp:cNvPr id="0" name=""/>
        <dsp:cNvSpPr/>
      </dsp:nvSpPr>
      <dsp:spPr>
        <a:xfrm>
          <a:off x="192968" y="1093208"/>
          <a:ext cx="1684771" cy="1420747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503FA-2299-40E3-BF21-2E6055BDDCDD}">
      <dsp:nvSpPr>
        <dsp:cNvPr id="0" name=""/>
        <dsp:cNvSpPr/>
      </dsp:nvSpPr>
      <dsp:spPr>
        <a:xfrm>
          <a:off x="4333" y="251395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Bijli</a:t>
          </a:r>
          <a:endParaRPr lang="en-US" sz="1600" kern="1200" dirty="0"/>
        </a:p>
      </dsp:txBody>
      <dsp:txXfrm>
        <a:off x="4333" y="2513955"/>
        <a:ext cx="2062042" cy="765017"/>
      </dsp:txXfrm>
    </dsp:sp>
    <dsp:sp modelId="{2CD71A55-7735-489B-8D0B-D1E3E79E2C0E}">
      <dsp:nvSpPr>
        <dsp:cNvPr id="0" name=""/>
        <dsp:cNvSpPr/>
      </dsp:nvSpPr>
      <dsp:spPr>
        <a:xfrm>
          <a:off x="2272667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D57C4-418D-4D62-9A32-3E82909489DA}">
      <dsp:nvSpPr>
        <dsp:cNvPr id="0" name=""/>
        <dsp:cNvSpPr/>
      </dsp:nvSpPr>
      <dsp:spPr>
        <a:xfrm>
          <a:off x="2272667" y="251395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Paani</a:t>
          </a:r>
          <a:r>
            <a:rPr lang="en-US" sz="1600" kern="1200" dirty="0" smtClean="0"/>
            <a:t> [+Sanitation]</a:t>
          </a:r>
          <a:endParaRPr lang="en-US" sz="1600" kern="1200" dirty="0"/>
        </a:p>
      </dsp:txBody>
      <dsp:txXfrm>
        <a:off x="2272667" y="2513955"/>
        <a:ext cx="2062042" cy="765017"/>
      </dsp:txXfrm>
    </dsp:sp>
    <dsp:sp modelId="{0917C037-7BF6-490B-85A2-3C29DDEFEB4F}">
      <dsp:nvSpPr>
        <dsp:cNvPr id="0" name=""/>
        <dsp:cNvSpPr/>
      </dsp:nvSpPr>
      <dsp:spPr>
        <a:xfrm>
          <a:off x="4541000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20A23-AD87-41A2-8F00-55E1E9B5E03A}">
      <dsp:nvSpPr>
        <dsp:cNvPr id="0" name=""/>
        <dsp:cNvSpPr/>
      </dsp:nvSpPr>
      <dsp:spPr>
        <a:xfrm>
          <a:off x="4541000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strike="sngStrike" kern="1200" dirty="0" smtClean="0"/>
            <a:t>Sadak: PMGSY</a:t>
          </a:r>
          <a:endParaRPr lang="en-US" sz="1600" strike="sngStrike" kern="1200" dirty="0"/>
        </a:p>
      </dsp:txBody>
      <dsp:txXfrm>
        <a:off x="4541000" y="2513955"/>
        <a:ext cx="2062042" cy="765017"/>
      </dsp:txXfrm>
    </dsp:sp>
    <dsp:sp modelId="{7791F216-4044-4529-93BD-AEE66D3109D5}">
      <dsp:nvSpPr>
        <dsp:cNvPr id="0" name=""/>
        <dsp:cNvSpPr/>
      </dsp:nvSpPr>
      <dsp:spPr>
        <a:xfrm>
          <a:off x="6809334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291D8-00B6-44E8-B260-FAF6CCAD1EDA}">
      <dsp:nvSpPr>
        <dsp:cNvPr id="0" name=""/>
        <dsp:cNvSpPr/>
      </dsp:nvSpPr>
      <dsp:spPr>
        <a:xfrm>
          <a:off x="6809334" y="251395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strike="sngStrike" kern="1200" dirty="0" smtClean="0"/>
            <a:t>Roti &amp; </a:t>
          </a:r>
          <a:r>
            <a:rPr lang="en-US" sz="1600" kern="1200" dirty="0" smtClean="0"/>
            <a:t>LPG</a:t>
          </a:r>
          <a:endParaRPr lang="en-US" sz="1600" kern="1200" dirty="0"/>
        </a:p>
      </dsp:txBody>
      <dsp:txXfrm>
        <a:off x="6809334" y="2513955"/>
        <a:ext cx="2062042" cy="765017"/>
      </dsp:txXfrm>
    </dsp:sp>
    <dsp:sp modelId="{A82828E0-9ABB-4450-9062-67420A476B9B}">
      <dsp:nvSpPr>
        <dsp:cNvPr id="0" name=""/>
        <dsp:cNvSpPr/>
      </dsp:nvSpPr>
      <dsp:spPr>
        <a:xfrm>
          <a:off x="1366407" y="3485178"/>
          <a:ext cx="1606228" cy="1420747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362F7-D0B5-4C23-91C2-613B25B32C59}">
      <dsp:nvSpPr>
        <dsp:cNvPr id="0" name=""/>
        <dsp:cNvSpPr/>
      </dsp:nvSpPr>
      <dsp:spPr>
        <a:xfrm>
          <a:off x="1138500" y="490592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strike="sngStrike" kern="1200" dirty="0" err="1" smtClean="0"/>
            <a:t>Kapda</a:t>
          </a:r>
          <a:r>
            <a:rPr lang="en-US" sz="1600" strike="sngStrike" kern="1200" dirty="0" smtClean="0"/>
            <a:t> [Survey to shift smaller towns, Skilling]</a:t>
          </a:r>
          <a:endParaRPr lang="en-US" sz="1600" strike="sngStrike" kern="1200" dirty="0"/>
        </a:p>
      </dsp:txBody>
      <dsp:txXfrm>
        <a:off x="1138500" y="4905925"/>
        <a:ext cx="2062042" cy="765017"/>
      </dsp:txXfrm>
    </dsp:sp>
    <dsp:sp modelId="{9FFA299F-DFA5-4161-9507-90C9919117A5}">
      <dsp:nvSpPr>
        <dsp:cNvPr id="0" name=""/>
        <dsp:cNvSpPr/>
      </dsp:nvSpPr>
      <dsp:spPr>
        <a:xfrm>
          <a:off x="3406834" y="348517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AE18C-C34D-4F50-A129-F9418208FA27}">
      <dsp:nvSpPr>
        <dsp:cNvPr id="0" name=""/>
        <dsp:cNvSpPr/>
      </dsp:nvSpPr>
      <dsp:spPr>
        <a:xfrm>
          <a:off x="3406834" y="490592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Makan</a:t>
          </a:r>
          <a:r>
            <a:rPr lang="en-US" sz="1600" kern="1200" dirty="0" smtClean="0"/>
            <a:t> (IAY, PMAY)</a:t>
          </a:r>
          <a:endParaRPr lang="en-US" sz="1600" kern="1200" dirty="0"/>
        </a:p>
      </dsp:txBody>
      <dsp:txXfrm>
        <a:off x="3406834" y="4905925"/>
        <a:ext cx="2062042" cy="765017"/>
      </dsp:txXfrm>
    </dsp:sp>
    <dsp:sp modelId="{257930E8-D935-4925-AF1E-A255A0B9E890}">
      <dsp:nvSpPr>
        <dsp:cNvPr id="0" name=""/>
        <dsp:cNvSpPr/>
      </dsp:nvSpPr>
      <dsp:spPr>
        <a:xfrm>
          <a:off x="5675167" y="348517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09479-961D-4E0B-9689-4100834F7B3E}">
      <dsp:nvSpPr>
        <dsp:cNvPr id="0" name=""/>
        <dsp:cNvSpPr/>
      </dsp:nvSpPr>
      <dsp:spPr>
        <a:xfrm>
          <a:off x="5675167" y="490592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Overall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MPLADS, Adarsh Gram, RURBAN etc.</a:t>
          </a:r>
          <a:endParaRPr lang="en-US" sz="1200" kern="1200" dirty="0"/>
        </a:p>
      </dsp:txBody>
      <dsp:txXfrm>
        <a:off x="5675167" y="4905925"/>
        <a:ext cx="2062042" cy="76501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41F0A-B818-4CBB-B9DF-7196F752C05F}">
      <dsp:nvSpPr>
        <dsp:cNvPr id="0" name=""/>
        <dsp:cNvSpPr/>
      </dsp:nvSpPr>
      <dsp:spPr>
        <a:xfrm>
          <a:off x="0" y="519459"/>
          <a:ext cx="8797925" cy="1281313"/>
        </a:xfrm>
        <a:prstGeom prst="rightArrow">
          <a:avLst>
            <a:gd name="adj1" fmla="val 50000"/>
            <a:gd name="adj2" fmla="val 50000"/>
          </a:avLst>
        </a:prstGeom>
        <a:solidFill>
          <a:srgbClr val="056B5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03408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12</a:t>
          </a:r>
          <a:r>
            <a:rPr lang="en-US" sz="2600" kern="1200" baseline="30000" dirty="0" smtClean="0"/>
            <a:t>th</a:t>
          </a:r>
          <a:r>
            <a:rPr lang="en-US" sz="2600" kern="1200" dirty="0" smtClean="0"/>
            <a:t> FYP</a:t>
          </a:r>
          <a:endParaRPr lang="en-US" sz="2600" kern="1200" dirty="0"/>
        </a:p>
      </dsp:txBody>
      <dsp:txXfrm>
        <a:off x="0" y="839787"/>
        <a:ext cx="8477597" cy="640657"/>
      </dsp:txXfrm>
    </dsp:sp>
    <dsp:sp modelId="{CA625A43-5861-42EF-9DB7-25290270699C}">
      <dsp:nvSpPr>
        <dsp:cNvPr id="0" name=""/>
        <dsp:cNvSpPr/>
      </dsp:nvSpPr>
      <dsp:spPr>
        <a:xfrm>
          <a:off x="0" y="1507537"/>
          <a:ext cx="2709760" cy="24682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Rajiv Gandhi </a:t>
          </a:r>
          <a:r>
            <a:rPr lang="en-US" sz="2600" kern="1200" dirty="0" err="1" smtClean="0"/>
            <a:t>gramin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vidhyutikaran</a:t>
          </a:r>
          <a:r>
            <a:rPr lang="en-US" sz="2600" kern="1200" dirty="0" smtClean="0"/>
            <a:t> Yojana</a:t>
          </a:r>
          <a:endParaRPr lang="en-US" sz="2600" kern="1200" dirty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Rural electrification corporation (REC) ltd.  </a:t>
          </a:r>
          <a:r>
            <a:rPr lang="en-US" sz="2600" u="sng" kern="1200" dirty="0" smtClean="0"/>
            <a:t>(NBFC) </a:t>
          </a:r>
          <a:r>
            <a:rPr lang="en-US" sz="2600" kern="1200" dirty="0" smtClean="0"/>
            <a:t>Under Power Ministry</a:t>
          </a:r>
          <a:endParaRPr lang="en-US" sz="2600" kern="1200" dirty="0"/>
        </a:p>
      </dsp:txBody>
      <dsp:txXfrm>
        <a:off x="0" y="1507537"/>
        <a:ext cx="2709760" cy="2468280"/>
      </dsp:txXfrm>
    </dsp:sp>
    <dsp:sp modelId="{EDE1B891-5012-489C-91E0-5475857F6DB2}">
      <dsp:nvSpPr>
        <dsp:cNvPr id="0" name=""/>
        <dsp:cNvSpPr/>
      </dsp:nvSpPr>
      <dsp:spPr>
        <a:xfrm>
          <a:off x="2709760" y="946564"/>
          <a:ext cx="6088164" cy="1281313"/>
        </a:xfrm>
        <a:prstGeom prst="rightArrow">
          <a:avLst>
            <a:gd name="adj1" fmla="val 50000"/>
            <a:gd name="adj2" fmla="val 50000"/>
          </a:avLst>
        </a:prstGeom>
        <a:solidFill>
          <a:srgbClr val="6B352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03408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2014 Budget</a:t>
          </a:r>
          <a:endParaRPr lang="en-US" sz="2600" kern="1200" dirty="0"/>
        </a:p>
      </dsp:txBody>
      <dsp:txXfrm>
        <a:off x="2709760" y="1266892"/>
        <a:ext cx="5767836" cy="640657"/>
      </dsp:txXfrm>
    </dsp:sp>
    <dsp:sp modelId="{382C5839-70C0-4AA1-9657-814C2C03DF31}">
      <dsp:nvSpPr>
        <dsp:cNvPr id="0" name=""/>
        <dsp:cNvSpPr/>
      </dsp:nvSpPr>
      <dsp:spPr>
        <a:xfrm>
          <a:off x="2709760" y="1934641"/>
          <a:ext cx="2709760" cy="24682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DD Gram Jyoti Yojana</a:t>
          </a:r>
          <a:endParaRPr lang="en-US" sz="2600" kern="1200" dirty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Discomm</a:t>
          </a:r>
          <a:r>
            <a:rPr lang="en-US" sz="2600" kern="1200" dirty="0" smtClean="0"/>
            <a:t>: public &amp; private get funding</a:t>
          </a:r>
          <a:endParaRPr lang="en-US" sz="2600" kern="1200" dirty="0"/>
        </a:p>
      </dsp:txBody>
      <dsp:txXfrm>
        <a:off x="2709760" y="1934641"/>
        <a:ext cx="2709760" cy="2468280"/>
      </dsp:txXfrm>
    </dsp:sp>
    <dsp:sp modelId="{A715C9F6-71E8-45C9-97EE-9E8D1A21E1F4}">
      <dsp:nvSpPr>
        <dsp:cNvPr id="0" name=""/>
        <dsp:cNvSpPr/>
      </dsp:nvSpPr>
      <dsp:spPr>
        <a:xfrm>
          <a:off x="5419521" y="1373668"/>
          <a:ext cx="3378403" cy="12813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03408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TARGETS</a:t>
          </a:r>
          <a:endParaRPr lang="en-US" sz="2600" kern="1200" dirty="0"/>
        </a:p>
      </dsp:txBody>
      <dsp:txXfrm>
        <a:off x="5419521" y="1693996"/>
        <a:ext cx="3058075" cy="640657"/>
      </dsp:txXfrm>
    </dsp:sp>
    <dsp:sp modelId="{7D3010B4-2540-42A4-BEFD-683AE7D3A648}">
      <dsp:nvSpPr>
        <dsp:cNvPr id="0" name=""/>
        <dsp:cNvSpPr/>
      </dsp:nvSpPr>
      <dsp:spPr>
        <a:xfrm>
          <a:off x="5419521" y="2361745"/>
          <a:ext cx="2709760" cy="24321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24/7 electricity to All.</a:t>
          </a:r>
          <a:endParaRPr lang="en-US" sz="2600" kern="1200" dirty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Via </a:t>
          </a:r>
          <a:r>
            <a:rPr lang="en-US" sz="2600" u="sng" kern="1200" dirty="0" smtClean="0"/>
            <a:t>Metered connection</a:t>
          </a:r>
          <a:r>
            <a:rPr lang="en-US" sz="2600" kern="1200" dirty="0" smtClean="0"/>
            <a:t>. </a:t>
          </a:r>
          <a:r>
            <a:rPr lang="en-US" sz="2600" kern="1200" dirty="0" smtClean="0">
              <a:solidFill>
                <a:srgbClr val="FF0000"/>
              </a:solidFill>
            </a:rPr>
            <a:t>(</a:t>
          </a:r>
          <a:r>
            <a:rPr lang="en-US" sz="2600" kern="1200" dirty="0" err="1" smtClean="0">
              <a:solidFill>
                <a:srgbClr val="FF0000"/>
              </a:solidFill>
            </a:rPr>
            <a:t>muft</a:t>
          </a:r>
          <a:r>
            <a:rPr lang="en-US" sz="2600" kern="1200" dirty="0" smtClean="0">
              <a:solidFill>
                <a:srgbClr val="FF0000"/>
              </a:solidFill>
            </a:rPr>
            <a:t> </a:t>
          </a:r>
          <a:r>
            <a:rPr lang="en-US" sz="2600" kern="1200" dirty="0" err="1" smtClean="0">
              <a:solidFill>
                <a:srgbClr val="FF0000"/>
              </a:solidFill>
            </a:rPr>
            <a:t>mein</a:t>
          </a:r>
          <a:r>
            <a:rPr lang="en-US" sz="2600" kern="1200" dirty="0" smtClean="0">
              <a:solidFill>
                <a:srgbClr val="FF0000"/>
              </a:solidFill>
            </a:rPr>
            <a:t> </a:t>
          </a:r>
          <a:r>
            <a:rPr lang="en-US" sz="2600" kern="1200" dirty="0" err="1" smtClean="0">
              <a:solidFill>
                <a:srgbClr val="FF0000"/>
              </a:solidFill>
            </a:rPr>
            <a:t>nahi</a:t>
          </a:r>
          <a:r>
            <a:rPr lang="en-US" sz="2600" kern="1200" dirty="0" smtClean="0">
              <a:solidFill>
                <a:srgbClr val="FF0000"/>
              </a:solidFill>
            </a:rPr>
            <a:t> !Fiscal Deficit)</a:t>
          </a:r>
          <a:endParaRPr lang="en-US" sz="2600" kern="1200" dirty="0">
            <a:solidFill>
              <a:srgbClr val="FF0000"/>
            </a:solidFill>
          </a:endParaRPr>
        </a:p>
      </dsp:txBody>
      <dsp:txXfrm>
        <a:off x="5419521" y="2361745"/>
        <a:ext cx="2709760" cy="243215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8FA8-9F10-44C5-806D-9F5F7735D8AE}">
      <dsp:nvSpPr>
        <dsp:cNvPr id="0" name=""/>
        <dsp:cNvSpPr/>
      </dsp:nvSpPr>
      <dsp:spPr>
        <a:xfrm>
          <a:off x="0" y="114947"/>
          <a:ext cx="8797925" cy="1134217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[Earlier in Rural Development ]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2011: Ministry of Drinking water &amp; Sanitation</a:t>
          </a:r>
          <a:endParaRPr lang="en-US" sz="3200" kern="1200" dirty="0"/>
        </a:p>
      </dsp:txBody>
      <dsp:txXfrm>
        <a:off x="0" y="114947"/>
        <a:ext cx="8797925" cy="1134217"/>
      </dsp:txXfrm>
    </dsp:sp>
    <dsp:sp modelId="{3D4F7A72-5C0D-4820-AF4C-15B4483A3A17}">
      <dsp:nvSpPr>
        <dsp:cNvPr id="0" name=""/>
        <dsp:cNvSpPr/>
      </dsp:nvSpPr>
      <dsp:spPr>
        <a:xfrm>
          <a:off x="0" y="1479060"/>
          <a:ext cx="4398962" cy="33474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NRDWP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National Rural Drinking Water Program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1992: Rajiv Gandhi…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2002: SWAJLDHARA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2009: NRDWP: 2022 -</a:t>
          </a:r>
          <a:r>
            <a:rPr lang="en-US" sz="2500" u="none" kern="1200" dirty="0" smtClean="0"/>
            <a:t>70 </a:t>
          </a:r>
          <a:r>
            <a:rPr lang="en-US" sz="2500" u="none" kern="1200" dirty="0" err="1" smtClean="0"/>
            <a:t>lt</a:t>
          </a:r>
          <a:r>
            <a:rPr lang="en-US" sz="2500" u="none" kern="1200" dirty="0" smtClean="0"/>
            <a:t> water / person / per day. Within household or 50m nearby.</a:t>
          </a:r>
          <a:endParaRPr lang="en-US" sz="2500" u="none" kern="1200" dirty="0"/>
        </a:p>
      </dsp:txBody>
      <dsp:txXfrm>
        <a:off x="0" y="1479060"/>
        <a:ext cx="4398962" cy="3347418"/>
      </dsp:txXfrm>
    </dsp:sp>
    <dsp:sp modelId="{F5EC9D93-C001-444A-9251-571DCEA7D955}">
      <dsp:nvSpPr>
        <dsp:cNvPr id="0" name=""/>
        <dsp:cNvSpPr/>
      </dsp:nvSpPr>
      <dsp:spPr>
        <a:xfrm>
          <a:off x="4398962" y="1479060"/>
          <a:ext cx="4398962" cy="33474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SMB-G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/>
            <a:t>Swachh</a:t>
          </a:r>
          <a:r>
            <a:rPr lang="en-US" sz="2500" kern="1200" dirty="0" smtClean="0"/>
            <a:t> Bharat Mission (GRAMIN)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NEXT SLIDE</a:t>
          </a:r>
          <a:endParaRPr lang="en-US" sz="2500" kern="1200" dirty="0"/>
        </a:p>
      </dsp:txBody>
      <dsp:txXfrm>
        <a:off x="4398962" y="1479060"/>
        <a:ext cx="4398962" cy="3347418"/>
      </dsp:txXfrm>
    </dsp:sp>
    <dsp:sp modelId="{8DE4DF86-CDE6-4B88-9A8A-302E56428DDF}">
      <dsp:nvSpPr>
        <dsp:cNvPr id="0" name=""/>
        <dsp:cNvSpPr/>
      </dsp:nvSpPr>
      <dsp:spPr>
        <a:xfrm>
          <a:off x="0" y="4826479"/>
          <a:ext cx="8797925" cy="371935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294A6-21AD-4120-8EF2-0C31028D88BB}">
      <dsp:nvSpPr>
        <dsp:cNvPr id="0" name=""/>
        <dsp:cNvSpPr/>
      </dsp:nvSpPr>
      <dsp:spPr>
        <a:xfrm>
          <a:off x="1799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Type</a:t>
          </a:r>
        </a:p>
      </dsp:txBody>
      <dsp:txXfrm>
        <a:off x="1799" y="0"/>
        <a:ext cx="1765402" cy="929229"/>
      </dsp:txXfrm>
    </dsp:sp>
    <dsp:sp modelId="{70FB7EE4-8844-41F9-8D25-FF0D7E6FDCBE}">
      <dsp:nvSpPr>
        <dsp:cNvPr id="0" name=""/>
        <dsp:cNvSpPr/>
      </dsp:nvSpPr>
      <dsp:spPr>
        <a:xfrm>
          <a:off x="178339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 of the core</a:t>
          </a:r>
        </a:p>
      </dsp:txBody>
      <dsp:txXfrm>
        <a:off x="205693" y="957491"/>
        <a:ext cx="1357613" cy="879210"/>
      </dsp:txXfrm>
    </dsp:sp>
    <dsp:sp modelId="{6CD61E31-949C-40FC-B16B-8B7E81D2F369}">
      <dsp:nvSpPr>
        <dsp:cNvPr id="0" name=""/>
        <dsp:cNvSpPr/>
      </dsp:nvSpPr>
      <dsp:spPr>
        <a:xfrm>
          <a:off x="178339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</a:t>
          </a:r>
        </a:p>
      </dsp:txBody>
      <dsp:txXfrm>
        <a:off x="205693" y="2035089"/>
        <a:ext cx="1357613" cy="879210"/>
      </dsp:txXfrm>
    </dsp:sp>
    <dsp:sp modelId="{09B0DB0A-7FBB-47F5-BCC6-2D4355693AE4}">
      <dsp:nvSpPr>
        <dsp:cNvPr id="0" name=""/>
        <dsp:cNvSpPr/>
      </dsp:nvSpPr>
      <dsp:spPr>
        <a:xfrm>
          <a:off x="1899606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Schemes</a:t>
          </a:r>
        </a:p>
      </dsp:txBody>
      <dsp:txXfrm>
        <a:off x="1899606" y="0"/>
        <a:ext cx="1765402" cy="929229"/>
      </dsp:txXfrm>
    </dsp:sp>
    <dsp:sp modelId="{891C4403-A8BC-4C24-99CB-7B98FBF281B3}">
      <dsp:nvSpPr>
        <dsp:cNvPr id="0" name=""/>
        <dsp:cNvSpPr/>
      </dsp:nvSpPr>
      <dsp:spPr>
        <a:xfrm>
          <a:off x="2076146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06</a:t>
          </a:r>
        </a:p>
      </dsp:txBody>
      <dsp:txXfrm>
        <a:off x="2103500" y="957491"/>
        <a:ext cx="1357613" cy="879210"/>
      </dsp:txXfrm>
    </dsp:sp>
    <dsp:sp modelId="{D791D55E-C315-4152-B806-577EFAFE544E}">
      <dsp:nvSpPr>
        <dsp:cNvPr id="0" name=""/>
        <dsp:cNvSpPr/>
      </dsp:nvSpPr>
      <dsp:spPr>
        <a:xfrm>
          <a:off x="2076146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22</a:t>
          </a:r>
          <a:endParaRPr lang="en-US" sz="2900" kern="1200" dirty="0"/>
        </a:p>
      </dsp:txBody>
      <dsp:txXfrm>
        <a:off x="2103500" y="2035089"/>
        <a:ext cx="1357613" cy="879210"/>
      </dsp:txXfrm>
    </dsp:sp>
    <dsp:sp modelId="{C5965F20-E412-4979-A6F4-6029BFE3D917}">
      <dsp:nvSpPr>
        <dsp:cNvPr id="0" name=""/>
        <dsp:cNvSpPr/>
      </dsp:nvSpPr>
      <dsp:spPr>
        <a:xfrm>
          <a:off x="3797414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General</a:t>
          </a:r>
        </a:p>
      </dsp:txBody>
      <dsp:txXfrm>
        <a:off x="3797414" y="0"/>
        <a:ext cx="1765402" cy="929229"/>
      </dsp:txXfrm>
    </dsp:sp>
    <dsp:sp modelId="{41C8788F-E278-4287-A6A9-0D91327944C4}">
      <dsp:nvSpPr>
        <dsp:cNvPr id="0" name=""/>
        <dsp:cNvSpPr/>
      </dsp:nvSpPr>
      <dsp:spPr>
        <a:xfrm>
          <a:off x="3973954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4001308" y="957491"/>
        <a:ext cx="1357613" cy="879210"/>
      </dsp:txXfrm>
    </dsp:sp>
    <dsp:sp modelId="{3F4EA4C2-BECD-4C02-A678-C7587A6F3B54}">
      <dsp:nvSpPr>
        <dsp:cNvPr id="0" name=""/>
        <dsp:cNvSpPr/>
      </dsp:nvSpPr>
      <dsp:spPr>
        <a:xfrm>
          <a:off x="3973954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60-40</a:t>
          </a:r>
        </a:p>
      </dsp:txBody>
      <dsp:txXfrm>
        <a:off x="4001308" y="2035089"/>
        <a:ext cx="1357613" cy="879210"/>
      </dsp:txXfrm>
    </dsp:sp>
    <dsp:sp modelId="{58EC5222-AC73-429E-90D5-FAC1CA58A097}">
      <dsp:nvSpPr>
        <dsp:cNvPr id="0" name=""/>
        <dsp:cNvSpPr/>
      </dsp:nvSpPr>
      <dsp:spPr>
        <a:xfrm>
          <a:off x="5695221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Special</a:t>
          </a:r>
        </a:p>
      </dsp:txBody>
      <dsp:txXfrm>
        <a:off x="5695221" y="0"/>
        <a:ext cx="1765402" cy="929229"/>
      </dsp:txXfrm>
    </dsp:sp>
    <dsp:sp modelId="{85197188-0772-451C-933B-87551E38718A}">
      <dsp:nvSpPr>
        <dsp:cNvPr id="0" name=""/>
        <dsp:cNvSpPr/>
      </dsp:nvSpPr>
      <dsp:spPr>
        <a:xfrm>
          <a:off x="5871761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5899115" y="957491"/>
        <a:ext cx="1357613" cy="879210"/>
      </dsp:txXfrm>
    </dsp:sp>
    <dsp:sp modelId="{69CF853A-AD80-4FF0-A851-2AB4FC22AF09}">
      <dsp:nvSpPr>
        <dsp:cNvPr id="0" name=""/>
        <dsp:cNvSpPr/>
      </dsp:nvSpPr>
      <dsp:spPr>
        <a:xfrm>
          <a:off x="5871761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90-10</a:t>
          </a:r>
        </a:p>
      </dsp:txBody>
      <dsp:txXfrm>
        <a:off x="5899115" y="2035089"/>
        <a:ext cx="1357613" cy="8792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719E1D-D388-4105-BDBC-130DC249B940}">
      <dsp:nvSpPr>
        <dsp:cNvPr id="0" name=""/>
        <dsp:cNvSpPr/>
      </dsp:nvSpPr>
      <dsp:spPr>
        <a:xfrm>
          <a:off x="0" y="136224"/>
          <a:ext cx="8797925" cy="127946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203115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</a:t>
          </a:r>
          <a:r>
            <a:rPr lang="en-US" sz="2500" kern="1200" baseline="30000" dirty="0" smtClean="0"/>
            <a:t>st</a:t>
          </a:r>
          <a:r>
            <a:rPr lang="en-US" sz="2500" kern="1200" dirty="0" smtClean="0"/>
            <a:t> FYP</a:t>
          </a:r>
          <a:endParaRPr lang="en-US" sz="2500" kern="1200" dirty="0"/>
        </a:p>
      </dsp:txBody>
      <dsp:txXfrm>
        <a:off x="0" y="456090"/>
        <a:ext cx="8478059" cy="639733"/>
      </dsp:txXfrm>
    </dsp:sp>
    <dsp:sp modelId="{29498A0A-6ACA-4ED2-8197-3DC8C4E7E3F7}">
      <dsp:nvSpPr>
        <dsp:cNvPr id="0" name=""/>
        <dsp:cNvSpPr/>
      </dsp:nvSpPr>
      <dsp:spPr>
        <a:xfrm>
          <a:off x="0" y="1121224"/>
          <a:ext cx="1626032" cy="2349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Rural sanitation </a:t>
          </a:r>
          <a:endParaRPr lang="en-US" sz="2500" kern="1200" dirty="0"/>
        </a:p>
      </dsp:txBody>
      <dsp:txXfrm>
        <a:off x="0" y="1121224"/>
        <a:ext cx="1626032" cy="2349302"/>
      </dsp:txXfrm>
    </dsp:sp>
    <dsp:sp modelId="{13A90F11-6ED4-44DD-98A3-EA114440FE26}">
      <dsp:nvSpPr>
        <dsp:cNvPr id="0" name=""/>
        <dsp:cNvSpPr/>
      </dsp:nvSpPr>
      <dsp:spPr>
        <a:xfrm>
          <a:off x="1625856" y="562876"/>
          <a:ext cx="7172068" cy="127946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203115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1986</a:t>
          </a:r>
          <a:endParaRPr lang="en-US" sz="2500" kern="1200" dirty="0"/>
        </a:p>
      </dsp:txBody>
      <dsp:txXfrm>
        <a:off x="1625856" y="882742"/>
        <a:ext cx="6852202" cy="639733"/>
      </dsp:txXfrm>
    </dsp:sp>
    <dsp:sp modelId="{87815F3F-E024-42B5-9C77-872F6C506BFC}">
      <dsp:nvSpPr>
        <dsp:cNvPr id="0" name=""/>
        <dsp:cNvSpPr/>
      </dsp:nvSpPr>
      <dsp:spPr>
        <a:xfrm>
          <a:off x="1625856" y="1547877"/>
          <a:ext cx="1626032" cy="2349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Central Rural Sanitation Scheme</a:t>
          </a:r>
          <a:endParaRPr lang="en-US" sz="2500" kern="1200" dirty="0"/>
        </a:p>
      </dsp:txBody>
      <dsp:txXfrm>
        <a:off x="1625856" y="1547877"/>
        <a:ext cx="1626032" cy="2349302"/>
      </dsp:txXfrm>
    </dsp:sp>
    <dsp:sp modelId="{A21BBA90-D292-414F-9AD8-48BE2E4DE221}">
      <dsp:nvSpPr>
        <dsp:cNvPr id="0" name=""/>
        <dsp:cNvSpPr/>
      </dsp:nvSpPr>
      <dsp:spPr>
        <a:xfrm>
          <a:off x="3251713" y="989529"/>
          <a:ext cx="5546211" cy="127946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203115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1999</a:t>
          </a:r>
          <a:endParaRPr lang="en-US" sz="2500" kern="1200" dirty="0"/>
        </a:p>
      </dsp:txBody>
      <dsp:txXfrm>
        <a:off x="3251713" y="1309395"/>
        <a:ext cx="5226345" cy="639733"/>
      </dsp:txXfrm>
    </dsp:sp>
    <dsp:sp modelId="{A843C0E9-8AEC-4AFA-9008-CCDA4CC00A46}">
      <dsp:nvSpPr>
        <dsp:cNvPr id="0" name=""/>
        <dsp:cNvSpPr/>
      </dsp:nvSpPr>
      <dsp:spPr>
        <a:xfrm>
          <a:off x="3251713" y="1974530"/>
          <a:ext cx="1626032" cy="2349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Total Sanitation Campaign</a:t>
          </a:r>
          <a:endParaRPr lang="en-US" sz="2500" kern="1200" dirty="0"/>
        </a:p>
      </dsp:txBody>
      <dsp:txXfrm>
        <a:off x="3251713" y="1974530"/>
        <a:ext cx="1626032" cy="2349302"/>
      </dsp:txXfrm>
    </dsp:sp>
    <dsp:sp modelId="{4889AF45-2894-4463-8A5C-E0073F602BEC}">
      <dsp:nvSpPr>
        <dsp:cNvPr id="0" name=""/>
        <dsp:cNvSpPr/>
      </dsp:nvSpPr>
      <dsp:spPr>
        <a:xfrm>
          <a:off x="4878449" y="1416182"/>
          <a:ext cx="3919475" cy="127946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203115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2012</a:t>
          </a:r>
          <a:endParaRPr lang="en-US" sz="2500" kern="1200" dirty="0"/>
        </a:p>
      </dsp:txBody>
      <dsp:txXfrm>
        <a:off x="4878449" y="1736048"/>
        <a:ext cx="3599609" cy="639733"/>
      </dsp:txXfrm>
    </dsp:sp>
    <dsp:sp modelId="{8144B3EC-73E5-4798-B7D2-6AC76E1AF99A}">
      <dsp:nvSpPr>
        <dsp:cNvPr id="0" name=""/>
        <dsp:cNvSpPr/>
      </dsp:nvSpPr>
      <dsp:spPr>
        <a:xfrm>
          <a:off x="4878449" y="2401183"/>
          <a:ext cx="1626032" cy="2349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Nirmal</a:t>
          </a:r>
          <a:r>
            <a:rPr lang="en-US" sz="2500" kern="1200" dirty="0" smtClean="0"/>
            <a:t> Bharat </a:t>
          </a:r>
          <a:r>
            <a:rPr lang="en-US" sz="2500" kern="1200" dirty="0" err="1" smtClean="0"/>
            <a:t>Abhiyan</a:t>
          </a:r>
          <a:endParaRPr lang="en-US" sz="2500" kern="1200" dirty="0"/>
        </a:p>
      </dsp:txBody>
      <dsp:txXfrm>
        <a:off x="4878449" y="2401183"/>
        <a:ext cx="1626032" cy="2349302"/>
      </dsp:txXfrm>
    </dsp:sp>
    <dsp:sp modelId="{9442267C-9BAD-4B12-9B3C-F1B58B6502D9}">
      <dsp:nvSpPr>
        <dsp:cNvPr id="0" name=""/>
        <dsp:cNvSpPr/>
      </dsp:nvSpPr>
      <dsp:spPr>
        <a:xfrm>
          <a:off x="6504305" y="1842835"/>
          <a:ext cx="2293619" cy="127946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203115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2014, 2</a:t>
          </a:r>
          <a:r>
            <a:rPr lang="en-US" sz="2500" kern="1200" baseline="30000" dirty="0" smtClean="0"/>
            <a:t>nd</a:t>
          </a:r>
          <a:r>
            <a:rPr lang="en-US" sz="2500" kern="1200" dirty="0" smtClean="0"/>
            <a:t> Oct</a:t>
          </a:r>
          <a:endParaRPr lang="en-US" sz="2500" kern="1200" dirty="0"/>
        </a:p>
      </dsp:txBody>
      <dsp:txXfrm>
        <a:off x="6504305" y="2162701"/>
        <a:ext cx="1973753" cy="639733"/>
      </dsp:txXfrm>
    </dsp:sp>
    <dsp:sp modelId="{21A2F03D-DA02-4CC0-99DE-72E2EBAF27CE}">
      <dsp:nvSpPr>
        <dsp:cNvPr id="0" name=""/>
        <dsp:cNvSpPr/>
      </dsp:nvSpPr>
      <dsp:spPr>
        <a:xfrm>
          <a:off x="6504305" y="2827835"/>
          <a:ext cx="1626032" cy="2349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SBM</a:t>
          </a:r>
          <a:endParaRPr lang="en-US" sz="2500" kern="1200" dirty="0"/>
        </a:p>
      </dsp:txBody>
      <dsp:txXfrm>
        <a:off x="6504305" y="2827835"/>
        <a:ext cx="1626032" cy="23493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74A15-40F1-4256-B81E-11074DDCFAAD}">
      <dsp:nvSpPr>
        <dsp:cNvPr id="0" name=""/>
        <dsp:cNvSpPr/>
      </dsp:nvSpPr>
      <dsp:spPr>
        <a:xfrm>
          <a:off x="0" y="0"/>
          <a:ext cx="5458247" cy="25295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Rural areas</a:t>
          </a:r>
          <a:endParaRPr lang="en-US" sz="4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Min. Drinking water and sanitation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1344604" y="0"/>
        <a:ext cx="4113642" cy="2529555"/>
      </dsp:txXfrm>
    </dsp:sp>
    <dsp:sp modelId="{98F1F656-407F-4960-BADC-C4C79C4B82D4}">
      <dsp:nvSpPr>
        <dsp:cNvPr id="0" name=""/>
        <dsp:cNvSpPr/>
      </dsp:nvSpPr>
      <dsp:spPr>
        <a:xfrm>
          <a:off x="116570" y="444270"/>
          <a:ext cx="1364419" cy="16410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20DDA-B4D8-4DBE-A354-A72076072B0F}">
      <dsp:nvSpPr>
        <dsp:cNvPr id="0" name=""/>
        <dsp:cNvSpPr/>
      </dsp:nvSpPr>
      <dsp:spPr>
        <a:xfrm>
          <a:off x="0" y="2782510"/>
          <a:ext cx="5458247" cy="2529555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Urban areas</a:t>
          </a:r>
          <a:endParaRPr lang="en-US" sz="4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Min. Urban development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1344604" y="2782510"/>
        <a:ext cx="4113642" cy="2529555"/>
      </dsp:txXfrm>
    </dsp:sp>
    <dsp:sp modelId="{FA38649A-1704-4DAD-AC7D-A0A2DDFE1DC3}">
      <dsp:nvSpPr>
        <dsp:cNvPr id="0" name=""/>
        <dsp:cNvSpPr/>
      </dsp:nvSpPr>
      <dsp:spPr>
        <a:xfrm>
          <a:off x="157638" y="3226781"/>
          <a:ext cx="1282284" cy="16410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74AAF-AC26-439A-ADFA-F3E128F4A28D}">
      <dsp:nvSpPr>
        <dsp:cNvPr id="0" name=""/>
        <dsp:cNvSpPr/>
      </dsp:nvSpPr>
      <dsp:spPr>
        <a:xfrm>
          <a:off x="1257630" y="2966"/>
          <a:ext cx="1986398" cy="1103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National</a:t>
          </a:r>
          <a:endParaRPr lang="en-US" sz="2200" kern="1200" dirty="0"/>
        </a:p>
      </dsp:txBody>
      <dsp:txXfrm>
        <a:off x="1289952" y="35288"/>
        <a:ext cx="1921754" cy="1038910"/>
      </dsp:txXfrm>
    </dsp:sp>
    <dsp:sp modelId="{B9AB25FD-F6AC-4BE0-9CB7-02B64E4F1556}">
      <dsp:nvSpPr>
        <dsp:cNvPr id="0" name=""/>
        <dsp:cNvSpPr/>
      </dsp:nvSpPr>
      <dsp:spPr>
        <a:xfrm rot="5400000">
          <a:off x="2043913" y="1134110"/>
          <a:ext cx="413833" cy="496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2101850" y="1175493"/>
        <a:ext cx="297959" cy="289683"/>
      </dsp:txXfrm>
    </dsp:sp>
    <dsp:sp modelId="{4B3FCE57-0D2E-480C-A943-3D6837EF04C9}">
      <dsp:nvSpPr>
        <dsp:cNvPr id="0" name=""/>
        <dsp:cNvSpPr/>
      </dsp:nvSpPr>
      <dsp:spPr>
        <a:xfrm>
          <a:off x="1257630" y="1658298"/>
          <a:ext cx="1986398" cy="1103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State level: Chief Secretary </a:t>
          </a:r>
          <a:endParaRPr lang="en-US" sz="2200" kern="1200" dirty="0"/>
        </a:p>
      </dsp:txBody>
      <dsp:txXfrm>
        <a:off x="1289952" y="1690620"/>
        <a:ext cx="1921754" cy="1038910"/>
      </dsp:txXfrm>
    </dsp:sp>
    <dsp:sp modelId="{659DDF90-3241-44B3-81B9-EF99AB252A05}">
      <dsp:nvSpPr>
        <dsp:cNvPr id="0" name=""/>
        <dsp:cNvSpPr/>
      </dsp:nvSpPr>
      <dsp:spPr>
        <a:xfrm rot="5400000">
          <a:off x="2043913" y="2789442"/>
          <a:ext cx="413833" cy="496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2101850" y="2830825"/>
        <a:ext cx="297959" cy="289683"/>
      </dsp:txXfrm>
    </dsp:sp>
    <dsp:sp modelId="{6D8D1A18-EF00-4D88-9816-82B60BF3294C}">
      <dsp:nvSpPr>
        <dsp:cNvPr id="0" name=""/>
        <dsp:cNvSpPr/>
      </dsp:nvSpPr>
      <dsp:spPr>
        <a:xfrm>
          <a:off x="1257630" y="3313630"/>
          <a:ext cx="1986398" cy="1103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District collector</a:t>
          </a:r>
          <a:endParaRPr lang="en-US" sz="2200" kern="1200" dirty="0"/>
        </a:p>
      </dsp:txBody>
      <dsp:txXfrm>
        <a:off x="1289952" y="3345952"/>
        <a:ext cx="1921754" cy="1038910"/>
      </dsp:txXfrm>
    </dsp:sp>
    <dsp:sp modelId="{3EC13EB7-9581-4D24-96D6-5F206612D333}">
      <dsp:nvSpPr>
        <dsp:cNvPr id="0" name=""/>
        <dsp:cNvSpPr/>
      </dsp:nvSpPr>
      <dsp:spPr>
        <a:xfrm rot="5400000">
          <a:off x="2043913" y="4444774"/>
          <a:ext cx="413833" cy="4965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2101850" y="4486157"/>
        <a:ext cx="297959" cy="289683"/>
      </dsp:txXfrm>
    </dsp:sp>
    <dsp:sp modelId="{858AE2C4-FA73-4B2D-B8AF-CE5CBFAA9712}">
      <dsp:nvSpPr>
        <dsp:cNvPr id="0" name=""/>
        <dsp:cNvSpPr/>
      </dsp:nvSpPr>
      <dsp:spPr>
        <a:xfrm>
          <a:off x="1257630" y="4968962"/>
          <a:ext cx="1986398" cy="1103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ULB/PRI</a:t>
          </a:r>
          <a:br>
            <a:rPr lang="en-US" sz="2200" kern="1200" dirty="0" smtClean="0"/>
          </a:br>
          <a:r>
            <a:rPr lang="en-US" sz="2200" kern="1200" dirty="0" err="1" smtClean="0"/>
            <a:t>Swatchchta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Doot</a:t>
          </a:r>
          <a:r>
            <a:rPr lang="en-US" sz="2200" kern="1200" dirty="0" smtClean="0"/>
            <a:t> (IEC)</a:t>
          </a:r>
          <a:endParaRPr lang="en-US" sz="2200" kern="1200" dirty="0"/>
        </a:p>
      </dsp:txBody>
      <dsp:txXfrm>
        <a:off x="1289952" y="5001284"/>
        <a:ext cx="1921754" cy="103891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6068-7E87-44D8-A48E-4B03C10012A5}">
      <dsp:nvSpPr>
        <dsp:cNvPr id="0" name=""/>
        <dsp:cNvSpPr/>
      </dsp:nvSpPr>
      <dsp:spPr>
        <a:xfrm>
          <a:off x="4403" y="0"/>
          <a:ext cx="4235719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Rural</a:t>
          </a:r>
        </a:p>
      </dsp:txBody>
      <dsp:txXfrm>
        <a:off x="4403" y="0"/>
        <a:ext cx="4235719" cy="1594008"/>
      </dsp:txXfrm>
    </dsp:sp>
    <dsp:sp modelId="{78E110D3-5DAF-4742-AC73-F5C79F4D2E0D}">
      <dsp:nvSpPr>
        <dsp:cNvPr id="0" name=""/>
        <dsp:cNvSpPr/>
      </dsp:nvSpPr>
      <dsp:spPr>
        <a:xfrm>
          <a:off x="427975" y="1594462"/>
          <a:ext cx="3388575" cy="1043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Individual (12k)</a:t>
          </a:r>
          <a:endParaRPr lang="en-US" sz="2300" kern="1200" dirty="0"/>
        </a:p>
      </dsp:txBody>
      <dsp:txXfrm>
        <a:off x="458549" y="1625036"/>
        <a:ext cx="3327427" cy="982715"/>
      </dsp:txXfrm>
    </dsp:sp>
    <dsp:sp modelId="{714B1264-B874-4A95-B7F2-F4942496DAF5}">
      <dsp:nvSpPr>
        <dsp:cNvPr id="0" name=""/>
        <dsp:cNvSpPr/>
      </dsp:nvSpPr>
      <dsp:spPr>
        <a:xfrm>
          <a:off x="427975" y="2798920"/>
          <a:ext cx="3388575" cy="1043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Community (2L) incl. 14</a:t>
          </a:r>
          <a:r>
            <a:rPr lang="en-US" sz="2300" kern="1200" baseline="30000" dirty="0" smtClean="0"/>
            <a:t>th</a:t>
          </a:r>
          <a:r>
            <a:rPr lang="en-US" sz="2300" kern="1200" dirty="0" smtClean="0"/>
            <a:t> FC grant for PRI</a:t>
          </a:r>
          <a:endParaRPr lang="en-US" sz="2300" kern="1200" dirty="0"/>
        </a:p>
      </dsp:txBody>
      <dsp:txXfrm>
        <a:off x="458549" y="2829494"/>
        <a:ext cx="3327427" cy="982715"/>
      </dsp:txXfrm>
    </dsp:sp>
    <dsp:sp modelId="{EB106BBF-76C8-49A6-A638-03B84B1D9FD3}">
      <dsp:nvSpPr>
        <dsp:cNvPr id="0" name=""/>
        <dsp:cNvSpPr/>
      </dsp:nvSpPr>
      <dsp:spPr>
        <a:xfrm>
          <a:off x="427975" y="4003377"/>
          <a:ext cx="3388575" cy="1043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@School</a:t>
          </a:r>
          <a:endParaRPr lang="en-US" sz="2300" kern="1200" dirty="0"/>
        </a:p>
      </dsp:txBody>
      <dsp:txXfrm>
        <a:off x="458549" y="4033951"/>
        <a:ext cx="3327427" cy="982715"/>
      </dsp:txXfrm>
    </dsp:sp>
    <dsp:sp modelId="{C0E213F6-158B-43CC-B38A-93C08A58629D}">
      <dsp:nvSpPr>
        <dsp:cNvPr id="0" name=""/>
        <dsp:cNvSpPr/>
      </dsp:nvSpPr>
      <dsp:spPr>
        <a:xfrm>
          <a:off x="4557801" y="0"/>
          <a:ext cx="4235719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Urban</a:t>
          </a:r>
          <a:endParaRPr lang="en-US" sz="6500" kern="1200" dirty="0"/>
        </a:p>
      </dsp:txBody>
      <dsp:txXfrm>
        <a:off x="4557801" y="0"/>
        <a:ext cx="4235719" cy="1594008"/>
      </dsp:txXfrm>
    </dsp:sp>
    <dsp:sp modelId="{5FA10FB7-244D-4AEE-8A65-A96C4168C638}">
      <dsp:nvSpPr>
        <dsp:cNvPr id="0" name=""/>
        <dsp:cNvSpPr/>
      </dsp:nvSpPr>
      <dsp:spPr>
        <a:xfrm>
          <a:off x="4981373" y="1594138"/>
          <a:ext cx="3388575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Individual (4k)</a:t>
          </a:r>
          <a:endParaRPr lang="en-US" sz="2300" kern="1200" dirty="0"/>
        </a:p>
      </dsp:txBody>
      <dsp:txXfrm>
        <a:off x="5004044" y="1616809"/>
        <a:ext cx="3343233" cy="728701"/>
      </dsp:txXfrm>
    </dsp:sp>
    <dsp:sp modelId="{984C7FE2-794E-410B-84DC-792BD0C17F08}">
      <dsp:nvSpPr>
        <dsp:cNvPr id="0" name=""/>
        <dsp:cNvSpPr/>
      </dsp:nvSpPr>
      <dsp:spPr>
        <a:xfrm>
          <a:off x="4981373" y="2487266"/>
          <a:ext cx="3388575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Community toilets @slums</a:t>
          </a:r>
          <a:endParaRPr lang="en-US" sz="2300" kern="1200" dirty="0"/>
        </a:p>
      </dsp:txBody>
      <dsp:txXfrm>
        <a:off x="5004044" y="2509937"/>
        <a:ext cx="3343233" cy="728701"/>
      </dsp:txXfrm>
    </dsp:sp>
    <dsp:sp modelId="{2E986805-47CB-47B1-9B79-DF61EF7F4EB2}">
      <dsp:nvSpPr>
        <dsp:cNvPr id="0" name=""/>
        <dsp:cNvSpPr/>
      </dsp:nvSpPr>
      <dsp:spPr>
        <a:xfrm>
          <a:off x="4981373" y="3380393"/>
          <a:ext cx="3388575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Public Toilets @bus station, offices etc. (5y maintenance )</a:t>
          </a:r>
          <a:endParaRPr lang="en-US" sz="2300" kern="1200" dirty="0"/>
        </a:p>
      </dsp:txBody>
      <dsp:txXfrm>
        <a:off x="5004044" y="3403064"/>
        <a:ext cx="3343233" cy="728701"/>
      </dsp:txXfrm>
    </dsp:sp>
    <dsp:sp modelId="{AA04303D-BB51-4345-808E-8D34104B9923}">
      <dsp:nvSpPr>
        <dsp:cNvPr id="0" name=""/>
        <dsp:cNvSpPr/>
      </dsp:nvSpPr>
      <dsp:spPr>
        <a:xfrm>
          <a:off x="4981373" y="4273521"/>
          <a:ext cx="3388575" cy="774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Temporary @ construction sites</a:t>
          </a:r>
          <a:endParaRPr lang="en-US" sz="2300" kern="1200" dirty="0"/>
        </a:p>
      </dsp:txBody>
      <dsp:txXfrm>
        <a:off x="5004044" y="4296192"/>
        <a:ext cx="3343233" cy="7287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BED2A-27A2-43CF-BF55-2ECD72CFA25C}">
      <dsp:nvSpPr>
        <dsp:cNvPr id="0" name=""/>
        <dsp:cNvSpPr/>
      </dsp:nvSpPr>
      <dsp:spPr>
        <a:xfrm>
          <a:off x="460716" y="0"/>
          <a:ext cx="5221458" cy="184736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155B1-2173-4C8D-BCC6-D49B0A717194}">
      <dsp:nvSpPr>
        <dsp:cNvPr id="0" name=""/>
        <dsp:cNvSpPr/>
      </dsp:nvSpPr>
      <dsp:spPr>
        <a:xfrm>
          <a:off x="2155" y="554208"/>
          <a:ext cx="1957709" cy="7389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Civil services</a:t>
          </a:r>
          <a:endParaRPr lang="en-US" sz="2700" kern="1200" dirty="0"/>
        </a:p>
      </dsp:txBody>
      <dsp:txXfrm>
        <a:off x="38227" y="590280"/>
        <a:ext cx="1885565" cy="666800"/>
      </dsp:txXfrm>
    </dsp:sp>
    <dsp:sp modelId="{C94403CE-FF12-4457-92F4-D676722EB30A}">
      <dsp:nvSpPr>
        <dsp:cNvPr id="0" name=""/>
        <dsp:cNvSpPr/>
      </dsp:nvSpPr>
      <dsp:spPr>
        <a:xfrm>
          <a:off x="2092591" y="554208"/>
          <a:ext cx="1957709" cy="7389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Neutrality </a:t>
          </a:r>
          <a:endParaRPr lang="en-US" sz="2700" kern="1200" dirty="0"/>
        </a:p>
      </dsp:txBody>
      <dsp:txXfrm>
        <a:off x="2128663" y="590280"/>
        <a:ext cx="1885565" cy="666800"/>
      </dsp:txXfrm>
    </dsp:sp>
    <dsp:sp modelId="{8E82335A-B83B-4F63-811C-ABB8B36251A4}">
      <dsp:nvSpPr>
        <dsp:cNvPr id="0" name=""/>
        <dsp:cNvSpPr/>
      </dsp:nvSpPr>
      <dsp:spPr>
        <a:xfrm>
          <a:off x="4183026" y="554208"/>
          <a:ext cx="1957709" cy="7389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Anonymity </a:t>
          </a:r>
          <a:endParaRPr lang="en-US" sz="2700" kern="1200" dirty="0"/>
        </a:p>
      </dsp:txBody>
      <dsp:txXfrm>
        <a:off x="4219098" y="590280"/>
        <a:ext cx="1885565" cy="6668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15DD3-90B5-4BF4-B93C-0D75B990F35F}">
      <dsp:nvSpPr>
        <dsp:cNvPr id="0" name=""/>
        <dsp:cNvSpPr/>
      </dsp:nvSpPr>
      <dsp:spPr>
        <a:xfrm>
          <a:off x="192968" y="1093208"/>
          <a:ext cx="1684771" cy="1420747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503FA-2299-40E3-BF21-2E6055BDDCDD}">
      <dsp:nvSpPr>
        <dsp:cNvPr id="0" name=""/>
        <dsp:cNvSpPr/>
      </dsp:nvSpPr>
      <dsp:spPr>
        <a:xfrm>
          <a:off x="4333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err="1" smtClean="0"/>
            <a:t>Bijli</a:t>
          </a:r>
          <a:endParaRPr lang="en-US" sz="2400" strike="sngStrike" kern="1200" dirty="0"/>
        </a:p>
      </dsp:txBody>
      <dsp:txXfrm>
        <a:off x="4333" y="2513955"/>
        <a:ext cx="2062042" cy="765017"/>
      </dsp:txXfrm>
    </dsp:sp>
    <dsp:sp modelId="{2CD71A55-7735-489B-8D0B-D1E3E79E2C0E}">
      <dsp:nvSpPr>
        <dsp:cNvPr id="0" name=""/>
        <dsp:cNvSpPr/>
      </dsp:nvSpPr>
      <dsp:spPr>
        <a:xfrm>
          <a:off x="2272667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D57C4-418D-4D62-9A32-3E82909489DA}">
      <dsp:nvSpPr>
        <dsp:cNvPr id="0" name=""/>
        <dsp:cNvSpPr/>
      </dsp:nvSpPr>
      <dsp:spPr>
        <a:xfrm>
          <a:off x="2272667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err="1" smtClean="0"/>
            <a:t>Paani</a:t>
          </a:r>
          <a:r>
            <a:rPr lang="en-US" sz="2400" strike="sngStrike" kern="1200" dirty="0" smtClean="0"/>
            <a:t> [+Sanitation]</a:t>
          </a:r>
          <a:endParaRPr lang="en-US" sz="2400" strike="sngStrike" kern="1200" dirty="0"/>
        </a:p>
      </dsp:txBody>
      <dsp:txXfrm>
        <a:off x="2272667" y="2513955"/>
        <a:ext cx="2062042" cy="765017"/>
      </dsp:txXfrm>
    </dsp:sp>
    <dsp:sp modelId="{0917C037-7BF6-490B-85A2-3C29DDEFEB4F}">
      <dsp:nvSpPr>
        <dsp:cNvPr id="0" name=""/>
        <dsp:cNvSpPr/>
      </dsp:nvSpPr>
      <dsp:spPr>
        <a:xfrm>
          <a:off x="4541000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20A23-AD87-41A2-8F00-55E1E9B5E03A}">
      <dsp:nvSpPr>
        <dsp:cNvPr id="0" name=""/>
        <dsp:cNvSpPr/>
      </dsp:nvSpPr>
      <dsp:spPr>
        <a:xfrm>
          <a:off x="4541000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smtClean="0"/>
            <a:t>Sadak: PMGSY</a:t>
          </a:r>
          <a:endParaRPr lang="en-US" sz="2400" strike="sngStrike" kern="1200" dirty="0"/>
        </a:p>
      </dsp:txBody>
      <dsp:txXfrm>
        <a:off x="4541000" y="2513955"/>
        <a:ext cx="2062042" cy="765017"/>
      </dsp:txXfrm>
    </dsp:sp>
    <dsp:sp modelId="{7791F216-4044-4529-93BD-AEE66D3109D5}">
      <dsp:nvSpPr>
        <dsp:cNvPr id="0" name=""/>
        <dsp:cNvSpPr/>
      </dsp:nvSpPr>
      <dsp:spPr>
        <a:xfrm>
          <a:off x="6809334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291D8-00B6-44E8-B260-FAF6CCAD1EDA}">
      <dsp:nvSpPr>
        <dsp:cNvPr id="0" name=""/>
        <dsp:cNvSpPr/>
      </dsp:nvSpPr>
      <dsp:spPr>
        <a:xfrm>
          <a:off x="6809334" y="251395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/>
            <a:t>Roti &amp; </a:t>
          </a:r>
          <a:r>
            <a:rPr lang="en-US" sz="2800" kern="1200" dirty="0" smtClean="0"/>
            <a:t>LPG</a:t>
          </a:r>
          <a:endParaRPr lang="en-US" sz="2800" kern="1200" dirty="0"/>
        </a:p>
      </dsp:txBody>
      <dsp:txXfrm>
        <a:off x="6809334" y="2513955"/>
        <a:ext cx="2062042" cy="765017"/>
      </dsp:txXfrm>
    </dsp:sp>
    <dsp:sp modelId="{A82828E0-9ABB-4450-9062-67420A476B9B}">
      <dsp:nvSpPr>
        <dsp:cNvPr id="0" name=""/>
        <dsp:cNvSpPr/>
      </dsp:nvSpPr>
      <dsp:spPr>
        <a:xfrm>
          <a:off x="1366407" y="3485178"/>
          <a:ext cx="1606228" cy="1420747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362F7-D0B5-4C23-91C2-613B25B32C59}">
      <dsp:nvSpPr>
        <dsp:cNvPr id="0" name=""/>
        <dsp:cNvSpPr/>
      </dsp:nvSpPr>
      <dsp:spPr>
        <a:xfrm>
          <a:off x="1138500" y="490592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strike="sngStrike" kern="1200" dirty="0" err="1" smtClean="0"/>
            <a:t>Kapda</a:t>
          </a:r>
          <a:r>
            <a:rPr lang="en-US" sz="1600" strike="sngStrike" kern="1200" dirty="0" smtClean="0"/>
            <a:t> [Survey to shift smaller towns, Skilling]</a:t>
          </a:r>
          <a:endParaRPr lang="en-US" sz="1600" strike="sngStrike" kern="1200" dirty="0"/>
        </a:p>
      </dsp:txBody>
      <dsp:txXfrm>
        <a:off x="1138500" y="4905925"/>
        <a:ext cx="2062042" cy="765017"/>
      </dsp:txXfrm>
    </dsp:sp>
    <dsp:sp modelId="{9FFA299F-DFA5-4161-9507-90C9919117A5}">
      <dsp:nvSpPr>
        <dsp:cNvPr id="0" name=""/>
        <dsp:cNvSpPr/>
      </dsp:nvSpPr>
      <dsp:spPr>
        <a:xfrm>
          <a:off x="3406834" y="348517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AE18C-C34D-4F50-A129-F9418208FA27}">
      <dsp:nvSpPr>
        <dsp:cNvPr id="0" name=""/>
        <dsp:cNvSpPr/>
      </dsp:nvSpPr>
      <dsp:spPr>
        <a:xfrm>
          <a:off x="3406834" y="490592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Makan</a:t>
          </a:r>
          <a:r>
            <a:rPr lang="en-US" sz="1600" kern="1200" dirty="0" smtClean="0"/>
            <a:t> (IAY, PMAY)</a:t>
          </a:r>
          <a:endParaRPr lang="en-US" sz="1600" kern="1200" dirty="0"/>
        </a:p>
      </dsp:txBody>
      <dsp:txXfrm>
        <a:off x="3406834" y="4905925"/>
        <a:ext cx="2062042" cy="765017"/>
      </dsp:txXfrm>
    </dsp:sp>
    <dsp:sp modelId="{257930E8-D935-4925-AF1E-A255A0B9E890}">
      <dsp:nvSpPr>
        <dsp:cNvPr id="0" name=""/>
        <dsp:cNvSpPr/>
      </dsp:nvSpPr>
      <dsp:spPr>
        <a:xfrm>
          <a:off x="5675167" y="348517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09479-961D-4E0B-9689-4100834F7B3E}">
      <dsp:nvSpPr>
        <dsp:cNvPr id="0" name=""/>
        <dsp:cNvSpPr/>
      </dsp:nvSpPr>
      <dsp:spPr>
        <a:xfrm>
          <a:off x="5675167" y="490592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Overall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MPLADS, Adarsh Gram, RURBAN etc.</a:t>
          </a:r>
          <a:endParaRPr lang="en-US" sz="1200" kern="1200" dirty="0"/>
        </a:p>
      </dsp:txBody>
      <dsp:txXfrm>
        <a:off x="5675167" y="4905925"/>
        <a:ext cx="2062042" cy="765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BCBC-429C-48BE-AD1F-3E8393923FF0}">
      <dsp:nvSpPr>
        <dsp:cNvPr id="0" name=""/>
        <dsp:cNvSpPr/>
      </dsp:nvSpPr>
      <dsp:spPr>
        <a:xfrm>
          <a:off x="42" y="111393"/>
          <a:ext cx="4111139" cy="940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PAHAL (2013, modified 2014)</a:t>
          </a:r>
          <a:endParaRPr lang="en-US" sz="2700" kern="1200" dirty="0"/>
        </a:p>
      </dsp:txBody>
      <dsp:txXfrm>
        <a:off x="42" y="111393"/>
        <a:ext cx="4111139" cy="940135"/>
      </dsp:txXfrm>
    </dsp:sp>
    <dsp:sp modelId="{EBFC4B4F-EFE0-4EAB-9DD7-A2D16046D51E}">
      <dsp:nvSpPr>
        <dsp:cNvPr id="0" name=""/>
        <dsp:cNvSpPr/>
      </dsp:nvSpPr>
      <dsp:spPr>
        <a:xfrm>
          <a:off x="42" y="1051529"/>
          <a:ext cx="4111139" cy="4150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Pratyaksha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Hastantrit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Labh</a:t>
          </a:r>
          <a:r>
            <a:rPr lang="en-US" sz="2700" kern="1200" dirty="0" smtClean="0"/>
            <a:t> Yojana (PAHAL)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He has to buy @market prices.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LPG cylinder subsidy in bank account.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Max. 12 cylinders a year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Give back </a:t>
          </a:r>
          <a:r>
            <a:rPr lang="en-US" sz="2700" kern="1200" dirty="0" err="1" smtClean="0"/>
            <a:t>campaign..X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Rs.10 lakh /&gt; taxable income by husband / </a:t>
          </a:r>
          <a:r>
            <a:rPr lang="en-US" sz="2700" kern="1200" dirty="0" err="1" smtClean="0"/>
            <a:t>wife..X</a:t>
          </a:r>
          <a:endParaRPr lang="en-US" sz="2700" kern="1200" dirty="0"/>
        </a:p>
      </dsp:txBody>
      <dsp:txXfrm>
        <a:off x="42" y="1051529"/>
        <a:ext cx="4111139" cy="4150440"/>
      </dsp:txXfrm>
    </dsp:sp>
    <dsp:sp modelId="{8106F704-500F-489B-9E39-29F17EAA43F9}">
      <dsp:nvSpPr>
        <dsp:cNvPr id="0" name=""/>
        <dsp:cNvSpPr/>
      </dsp:nvSpPr>
      <dsp:spPr>
        <a:xfrm>
          <a:off x="4686742" y="111393"/>
          <a:ext cx="4111139" cy="940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PM </a:t>
          </a:r>
          <a:r>
            <a:rPr lang="en-US" sz="2700" kern="1200" dirty="0" err="1" smtClean="0"/>
            <a:t>Ujjwala</a:t>
          </a:r>
          <a:r>
            <a:rPr lang="en-US" sz="2700" kern="1200" dirty="0" smtClean="0"/>
            <a:t> (2016)</a:t>
          </a:r>
          <a:endParaRPr lang="en-US" sz="2700" kern="1200" dirty="0"/>
        </a:p>
      </dsp:txBody>
      <dsp:txXfrm>
        <a:off x="4686742" y="111393"/>
        <a:ext cx="4111139" cy="940135"/>
      </dsp:txXfrm>
    </dsp:sp>
    <dsp:sp modelId="{A6079C4B-30C5-4274-A98E-79F0C655C716}">
      <dsp:nvSpPr>
        <dsp:cNvPr id="0" name=""/>
        <dsp:cNvSpPr/>
      </dsp:nvSpPr>
      <dsp:spPr>
        <a:xfrm>
          <a:off x="4686742" y="1051529"/>
          <a:ext cx="4111139" cy="4150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Household firewood- pollution, health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2016: LPG connections to BPL [cover 5 cr in next 3 </a:t>
          </a:r>
          <a:r>
            <a:rPr lang="en-US" sz="2700" kern="1200" dirty="0" err="1" smtClean="0"/>
            <a:t>yr</a:t>
          </a:r>
          <a:r>
            <a:rPr lang="en-US" sz="2700" kern="1200" dirty="0" smtClean="0"/>
            <a:t>].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Rs. 1600 per BPL family [SECC-2011] for initial connection charges.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But refill, stove= EMI.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Make in India: stove, regulator etc.</a:t>
          </a:r>
          <a:endParaRPr lang="en-US" sz="2700" kern="1200" dirty="0"/>
        </a:p>
      </dsp:txBody>
      <dsp:txXfrm>
        <a:off x="4686742" y="1051529"/>
        <a:ext cx="4111139" cy="415044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15DD3-90B5-4BF4-B93C-0D75B990F35F}">
      <dsp:nvSpPr>
        <dsp:cNvPr id="0" name=""/>
        <dsp:cNvSpPr/>
      </dsp:nvSpPr>
      <dsp:spPr>
        <a:xfrm>
          <a:off x="192968" y="1093208"/>
          <a:ext cx="1684771" cy="1420747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503FA-2299-40E3-BF21-2E6055BDDCDD}">
      <dsp:nvSpPr>
        <dsp:cNvPr id="0" name=""/>
        <dsp:cNvSpPr/>
      </dsp:nvSpPr>
      <dsp:spPr>
        <a:xfrm>
          <a:off x="4333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err="1" smtClean="0"/>
            <a:t>Bijli</a:t>
          </a:r>
          <a:endParaRPr lang="en-US" sz="2400" strike="sngStrike" kern="1200" dirty="0"/>
        </a:p>
      </dsp:txBody>
      <dsp:txXfrm>
        <a:off x="4333" y="2513955"/>
        <a:ext cx="2062042" cy="765017"/>
      </dsp:txXfrm>
    </dsp:sp>
    <dsp:sp modelId="{2CD71A55-7735-489B-8D0B-D1E3E79E2C0E}">
      <dsp:nvSpPr>
        <dsp:cNvPr id="0" name=""/>
        <dsp:cNvSpPr/>
      </dsp:nvSpPr>
      <dsp:spPr>
        <a:xfrm>
          <a:off x="2272667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D57C4-418D-4D62-9A32-3E82909489DA}">
      <dsp:nvSpPr>
        <dsp:cNvPr id="0" name=""/>
        <dsp:cNvSpPr/>
      </dsp:nvSpPr>
      <dsp:spPr>
        <a:xfrm>
          <a:off x="2272667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err="1" smtClean="0"/>
            <a:t>Paani</a:t>
          </a:r>
          <a:r>
            <a:rPr lang="en-US" sz="2400" strike="sngStrike" kern="1200" dirty="0" smtClean="0"/>
            <a:t> [+Sanitation]</a:t>
          </a:r>
          <a:endParaRPr lang="en-US" sz="2400" strike="sngStrike" kern="1200" dirty="0"/>
        </a:p>
      </dsp:txBody>
      <dsp:txXfrm>
        <a:off x="2272667" y="2513955"/>
        <a:ext cx="2062042" cy="765017"/>
      </dsp:txXfrm>
    </dsp:sp>
    <dsp:sp modelId="{0917C037-7BF6-490B-85A2-3C29DDEFEB4F}">
      <dsp:nvSpPr>
        <dsp:cNvPr id="0" name=""/>
        <dsp:cNvSpPr/>
      </dsp:nvSpPr>
      <dsp:spPr>
        <a:xfrm>
          <a:off x="4541000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20A23-AD87-41A2-8F00-55E1E9B5E03A}">
      <dsp:nvSpPr>
        <dsp:cNvPr id="0" name=""/>
        <dsp:cNvSpPr/>
      </dsp:nvSpPr>
      <dsp:spPr>
        <a:xfrm>
          <a:off x="4541000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smtClean="0"/>
            <a:t>Sadak: PMGSY</a:t>
          </a:r>
          <a:endParaRPr lang="en-US" sz="2400" strike="sngStrike" kern="1200" dirty="0"/>
        </a:p>
      </dsp:txBody>
      <dsp:txXfrm>
        <a:off x="4541000" y="2513955"/>
        <a:ext cx="2062042" cy="765017"/>
      </dsp:txXfrm>
    </dsp:sp>
    <dsp:sp modelId="{7791F216-4044-4529-93BD-AEE66D3109D5}">
      <dsp:nvSpPr>
        <dsp:cNvPr id="0" name=""/>
        <dsp:cNvSpPr/>
      </dsp:nvSpPr>
      <dsp:spPr>
        <a:xfrm>
          <a:off x="6809334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291D8-00B6-44E8-B260-FAF6CCAD1EDA}">
      <dsp:nvSpPr>
        <dsp:cNvPr id="0" name=""/>
        <dsp:cNvSpPr/>
      </dsp:nvSpPr>
      <dsp:spPr>
        <a:xfrm>
          <a:off x="6809334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/>
            <a:t>Roti &amp; LPG</a:t>
          </a:r>
          <a:endParaRPr lang="en-US" sz="2800" strike="sngStrike" kern="1200" dirty="0"/>
        </a:p>
      </dsp:txBody>
      <dsp:txXfrm>
        <a:off x="6809334" y="2513955"/>
        <a:ext cx="2062042" cy="765017"/>
      </dsp:txXfrm>
    </dsp:sp>
    <dsp:sp modelId="{A82828E0-9ABB-4450-9062-67420A476B9B}">
      <dsp:nvSpPr>
        <dsp:cNvPr id="0" name=""/>
        <dsp:cNvSpPr/>
      </dsp:nvSpPr>
      <dsp:spPr>
        <a:xfrm>
          <a:off x="1366407" y="3485178"/>
          <a:ext cx="1606228" cy="1420747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362F7-D0B5-4C23-91C2-613B25B32C59}">
      <dsp:nvSpPr>
        <dsp:cNvPr id="0" name=""/>
        <dsp:cNvSpPr/>
      </dsp:nvSpPr>
      <dsp:spPr>
        <a:xfrm>
          <a:off x="1138500" y="490592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strike="sngStrike" kern="1200" dirty="0" err="1" smtClean="0"/>
            <a:t>Kapda</a:t>
          </a:r>
          <a:r>
            <a:rPr lang="en-US" sz="1600" strike="sngStrike" kern="1200" dirty="0" smtClean="0"/>
            <a:t> [Survey to shift smaller towns, Skilling]</a:t>
          </a:r>
          <a:endParaRPr lang="en-US" sz="1600" strike="sngStrike" kern="1200" dirty="0"/>
        </a:p>
      </dsp:txBody>
      <dsp:txXfrm>
        <a:off x="1138500" y="4905925"/>
        <a:ext cx="2062042" cy="765017"/>
      </dsp:txXfrm>
    </dsp:sp>
    <dsp:sp modelId="{9FFA299F-DFA5-4161-9507-90C9919117A5}">
      <dsp:nvSpPr>
        <dsp:cNvPr id="0" name=""/>
        <dsp:cNvSpPr/>
      </dsp:nvSpPr>
      <dsp:spPr>
        <a:xfrm>
          <a:off x="3406834" y="348517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AE18C-C34D-4F50-A129-F9418208FA27}">
      <dsp:nvSpPr>
        <dsp:cNvPr id="0" name=""/>
        <dsp:cNvSpPr/>
      </dsp:nvSpPr>
      <dsp:spPr>
        <a:xfrm>
          <a:off x="3406834" y="490592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Makan</a:t>
          </a:r>
          <a:r>
            <a:rPr lang="en-US" sz="2400" kern="1200" dirty="0" smtClean="0"/>
            <a:t> (IAY, PMAY)</a:t>
          </a:r>
          <a:endParaRPr lang="en-US" sz="2400" kern="1200" dirty="0"/>
        </a:p>
      </dsp:txBody>
      <dsp:txXfrm>
        <a:off x="3406834" y="4905925"/>
        <a:ext cx="2062042" cy="765017"/>
      </dsp:txXfrm>
    </dsp:sp>
    <dsp:sp modelId="{257930E8-D935-4925-AF1E-A255A0B9E890}">
      <dsp:nvSpPr>
        <dsp:cNvPr id="0" name=""/>
        <dsp:cNvSpPr/>
      </dsp:nvSpPr>
      <dsp:spPr>
        <a:xfrm>
          <a:off x="5675167" y="348517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09479-961D-4E0B-9689-4100834F7B3E}">
      <dsp:nvSpPr>
        <dsp:cNvPr id="0" name=""/>
        <dsp:cNvSpPr/>
      </dsp:nvSpPr>
      <dsp:spPr>
        <a:xfrm>
          <a:off x="5675167" y="490592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Overall</a:t>
          </a:r>
          <a:endParaRPr lang="en-US" sz="2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MPLADS, Adarsh Gram, RURBAN etc.</a:t>
          </a:r>
          <a:endParaRPr lang="en-US" sz="2000" kern="1200" dirty="0"/>
        </a:p>
      </dsp:txBody>
      <dsp:txXfrm>
        <a:off x="5675167" y="4905925"/>
        <a:ext cx="2062042" cy="76501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294A6-21AD-4120-8EF2-0C31028D88BB}">
      <dsp:nvSpPr>
        <dsp:cNvPr id="0" name=""/>
        <dsp:cNvSpPr/>
      </dsp:nvSpPr>
      <dsp:spPr>
        <a:xfrm>
          <a:off x="1799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Type</a:t>
          </a:r>
        </a:p>
      </dsp:txBody>
      <dsp:txXfrm>
        <a:off x="1799" y="0"/>
        <a:ext cx="1765402" cy="929229"/>
      </dsp:txXfrm>
    </dsp:sp>
    <dsp:sp modelId="{70FB7EE4-8844-41F9-8D25-FF0D7E6FDCBE}">
      <dsp:nvSpPr>
        <dsp:cNvPr id="0" name=""/>
        <dsp:cNvSpPr/>
      </dsp:nvSpPr>
      <dsp:spPr>
        <a:xfrm>
          <a:off x="178339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 of the core</a:t>
          </a:r>
        </a:p>
      </dsp:txBody>
      <dsp:txXfrm>
        <a:off x="205693" y="957491"/>
        <a:ext cx="1357613" cy="879210"/>
      </dsp:txXfrm>
    </dsp:sp>
    <dsp:sp modelId="{6CD61E31-949C-40FC-B16B-8B7E81D2F369}">
      <dsp:nvSpPr>
        <dsp:cNvPr id="0" name=""/>
        <dsp:cNvSpPr/>
      </dsp:nvSpPr>
      <dsp:spPr>
        <a:xfrm>
          <a:off x="178339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</a:t>
          </a:r>
        </a:p>
      </dsp:txBody>
      <dsp:txXfrm>
        <a:off x="205693" y="2035089"/>
        <a:ext cx="1357613" cy="879210"/>
      </dsp:txXfrm>
    </dsp:sp>
    <dsp:sp modelId="{09B0DB0A-7FBB-47F5-BCC6-2D4355693AE4}">
      <dsp:nvSpPr>
        <dsp:cNvPr id="0" name=""/>
        <dsp:cNvSpPr/>
      </dsp:nvSpPr>
      <dsp:spPr>
        <a:xfrm>
          <a:off x="1899606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Schemes</a:t>
          </a:r>
        </a:p>
      </dsp:txBody>
      <dsp:txXfrm>
        <a:off x="1899606" y="0"/>
        <a:ext cx="1765402" cy="929229"/>
      </dsp:txXfrm>
    </dsp:sp>
    <dsp:sp modelId="{891C4403-A8BC-4C24-99CB-7B98FBF281B3}">
      <dsp:nvSpPr>
        <dsp:cNvPr id="0" name=""/>
        <dsp:cNvSpPr/>
      </dsp:nvSpPr>
      <dsp:spPr>
        <a:xfrm>
          <a:off x="2076146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06</a:t>
          </a:r>
        </a:p>
      </dsp:txBody>
      <dsp:txXfrm>
        <a:off x="2103500" y="957491"/>
        <a:ext cx="1357613" cy="879210"/>
      </dsp:txXfrm>
    </dsp:sp>
    <dsp:sp modelId="{D791D55E-C315-4152-B806-577EFAFE544E}">
      <dsp:nvSpPr>
        <dsp:cNvPr id="0" name=""/>
        <dsp:cNvSpPr/>
      </dsp:nvSpPr>
      <dsp:spPr>
        <a:xfrm>
          <a:off x="2076146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22</a:t>
          </a:r>
          <a:endParaRPr lang="en-US" sz="2900" kern="1200" dirty="0"/>
        </a:p>
      </dsp:txBody>
      <dsp:txXfrm>
        <a:off x="2103500" y="2035089"/>
        <a:ext cx="1357613" cy="879210"/>
      </dsp:txXfrm>
    </dsp:sp>
    <dsp:sp modelId="{C5965F20-E412-4979-A6F4-6029BFE3D917}">
      <dsp:nvSpPr>
        <dsp:cNvPr id="0" name=""/>
        <dsp:cNvSpPr/>
      </dsp:nvSpPr>
      <dsp:spPr>
        <a:xfrm>
          <a:off x="3797414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General</a:t>
          </a:r>
        </a:p>
      </dsp:txBody>
      <dsp:txXfrm>
        <a:off x="3797414" y="0"/>
        <a:ext cx="1765402" cy="929229"/>
      </dsp:txXfrm>
    </dsp:sp>
    <dsp:sp modelId="{41C8788F-E278-4287-A6A9-0D91327944C4}">
      <dsp:nvSpPr>
        <dsp:cNvPr id="0" name=""/>
        <dsp:cNvSpPr/>
      </dsp:nvSpPr>
      <dsp:spPr>
        <a:xfrm>
          <a:off x="3973954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4001308" y="957491"/>
        <a:ext cx="1357613" cy="879210"/>
      </dsp:txXfrm>
    </dsp:sp>
    <dsp:sp modelId="{3F4EA4C2-BECD-4C02-A678-C7587A6F3B54}">
      <dsp:nvSpPr>
        <dsp:cNvPr id="0" name=""/>
        <dsp:cNvSpPr/>
      </dsp:nvSpPr>
      <dsp:spPr>
        <a:xfrm>
          <a:off x="3973954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60-40</a:t>
          </a:r>
        </a:p>
      </dsp:txBody>
      <dsp:txXfrm>
        <a:off x="4001308" y="2035089"/>
        <a:ext cx="1357613" cy="879210"/>
      </dsp:txXfrm>
    </dsp:sp>
    <dsp:sp modelId="{58EC5222-AC73-429E-90D5-FAC1CA58A097}">
      <dsp:nvSpPr>
        <dsp:cNvPr id="0" name=""/>
        <dsp:cNvSpPr/>
      </dsp:nvSpPr>
      <dsp:spPr>
        <a:xfrm>
          <a:off x="5695221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Special</a:t>
          </a:r>
        </a:p>
      </dsp:txBody>
      <dsp:txXfrm>
        <a:off x="5695221" y="0"/>
        <a:ext cx="1765402" cy="929229"/>
      </dsp:txXfrm>
    </dsp:sp>
    <dsp:sp modelId="{85197188-0772-451C-933B-87551E38718A}">
      <dsp:nvSpPr>
        <dsp:cNvPr id="0" name=""/>
        <dsp:cNvSpPr/>
      </dsp:nvSpPr>
      <dsp:spPr>
        <a:xfrm>
          <a:off x="5871761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5899115" y="957491"/>
        <a:ext cx="1357613" cy="879210"/>
      </dsp:txXfrm>
    </dsp:sp>
    <dsp:sp modelId="{69CF853A-AD80-4FF0-A851-2AB4FC22AF09}">
      <dsp:nvSpPr>
        <dsp:cNvPr id="0" name=""/>
        <dsp:cNvSpPr/>
      </dsp:nvSpPr>
      <dsp:spPr>
        <a:xfrm>
          <a:off x="5871761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90-10</a:t>
          </a:r>
        </a:p>
      </dsp:txBody>
      <dsp:txXfrm>
        <a:off x="5899115" y="2035089"/>
        <a:ext cx="1357613" cy="87921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9D29B-4C63-4588-8FF7-0BB39653720F}">
      <dsp:nvSpPr>
        <dsp:cNvPr id="0" name=""/>
        <dsp:cNvSpPr/>
      </dsp:nvSpPr>
      <dsp:spPr>
        <a:xfrm>
          <a:off x="1214" y="288790"/>
          <a:ext cx="2714229" cy="833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Scheme</a:t>
          </a:r>
          <a:endParaRPr lang="en-US" sz="3100" kern="1200" dirty="0"/>
        </a:p>
      </dsp:txBody>
      <dsp:txXfrm>
        <a:off x="417775" y="288790"/>
        <a:ext cx="1881107" cy="833122"/>
      </dsp:txXfrm>
    </dsp:sp>
    <dsp:sp modelId="{16BBF236-2096-4819-951D-36F41A25E271}">
      <dsp:nvSpPr>
        <dsp:cNvPr id="0" name=""/>
        <dsp:cNvSpPr/>
      </dsp:nvSpPr>
      <dsp:spPr>
        <a:xfrm>
          <a:off x="2444679" y="359605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IAY</a:t>
          </a:r>
          <a:endParaRPr lang="en-US" sz="2400" kern="1200" dirty="0"/>
        </a:p>
      </dsp:txBody>
      <dsp:txXfrm>
        <a:off x="2790425" y="359605"/>
        <a:ext cx="1561319" cy="691491"/>
      </dsp:txXfrm>
    </dsp:sp>
    <dsp:sp modelId="{97DA1714-B442-4091-ADE6-A4AD56F85E8B}">
      <dsp:nvSpPr>
        <dsp:cNvPr id="0" name=""/>
        <dsp:cNvSpPr/>
      </dsp:nvSpPr>
      <dsp:spPr>
        <a:xfrm>
          <a:off x="4455467" y="359605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PMAY</a:t>
          </a:r>
          <a:endParaRPr lang="en-US" sz="2400" kern="1200" dirty="0"/>
        </a:p>
      </dsp:txBody>
      <dsp:txXfrm>
        <a:off x="4801213" y="359605"/>
        <a:ext cx="1561319" cy="691491"/>
      </dsp:txXfrm>
    </dsp:sp>
    <dsp:sp modelId="{389CB205-BFA4-45A0-8A7C-41C56E579E79}">
      <dsp:nvSpPr>
        <dsp:cNvPr id="0" name=""/>
        <dsp:cNvSpPr/>
      </dsp:nvSpPr>
      <dsp:spPr>
        <a:xfrm>
          <a:off x="1214" y="1238549"/>
          <a:ext cx="2714229" cy="833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WHO</a:t>
          </a:r>
          <a:endParaRPr lang="en-US" sz="3100" kern="1200" dirty="0"/>
        </a:p>
      </dsp:txBody>
      <dsp:txXfrm>
        <a:off x="417775" y="1238549"/>
        <a:ext cx="1881107" cy="833122"/>
      </dsp:txXfrm>
    </dsp:sp>
    <dsp:sp modelId="{03C27A8E-C3A1-4DE2-BD74-D5D6EDB5FD57}">
      <dsp:nvSpPr>
        <dsp:cNvPr id="0" name=""/>
        <dsp:cNvSpPr/>
      </dsp:nvSpPr>
      <dsp:spPr>
        <a:xfrm>
          <a:off x="2444679" y="1309364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Rural Dev</a:t>
          </a:r>
          <a:endParaRPr lang="en-US" sz="2400" kern="1200" dirty="0"/>
        </a:p>
      </dsp:txBody>
      <dsp:txXfrm>
        <a:off x="2790425" y="1309364"/>
        <a:ext cx="1561319" cy="691491"/>
      </dsp:txXfrm>
    </dsp:sp>
    <dsp:sp modelId="{B4F753D4-80CA-49A3-B8EA-AA9131C91E4F}">
      <dsp:nvSpPr>
        <dsp:cNvPr id="0" name=""/>
        <dsp:cNvSpPr/>
      </dsp:nvSpPr>
      <dsp:spPr>
        <a:xfrm>
          <a:off x="4455467" y="1309364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Gramin</a:t>
          </a:r>
          <a:r>
            <a:rPr lang="en-US" sz="2400" kern="1200" dirty="0" smtClean="0"/>
            <a:t>: same [23k cr]</a:t>
          </a:r>
          <a:endParaRPr lang="en-US" sz="2400" kern="1200" dirty="0"/>
        </a:p>
      </dsp:txBody>
      <dsp:txXfrm>
        <a:off x="4801213" y="1309364"/>
        <a:ext cx="1561319" cy="691491"/>
      </dsp:txXfrm>
    </dsp:sp>
    <dsp:sp modelId="{04F95CF5-9C7D-4EE9-A6DE-637F22B47E93}">
      <dsp:nvSpPr>
        <dsp:cNvPr id="0" name=""/>
        <dsp:cNvSpPr/>
      </dsp:nvSpPr>
      <dsp:spPr>
        <a:xfrm>
          <a:off x="6466255" y="1309364"/>
          <a:ext cx="2484442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Urban housing [6k cr.]</a:t>
          </a:r>
          <a:endParaRPr lang="en-US" sz="2400" kern="1200" dirty="0"/>
        </a:p>
      </dsp:txBody>
      <dsp:txXfrm>
        <a:off x="6812001" y="1309364"/>
        <a:ext cx="1792951" cy="691491"/>
      </dsp:txXfrm>
    </dsp:sp>
    <dsp:sp modelId="{C081971B-EAA4-44EC-A447-8C6332A2D2E7}">
      <dsp:nvSpPr>
        <dsp:cNvPr id="0" name=""/>
        <dsp:cNvSpPr/>
      </dsp:nvSpPr>
      <dsp:spPr>
        <a:xfrm>
          <a:off x="1214" y="2188309"/>
          <a:ext cx="2714229" cy="833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When?</a:t>
          </a:r>
          <a:endParaRPr lang="en-US" sz="3100" kern="1200" dirty="0"/>
        </a:p>
      </dsp:txBody>
      <dsp:txXfrm>
        <a:off x="417775" y="2188309"/>
        <a:ext cx="1881107" cy="833122"/>
      </dsp:txXfrm>
    </dsp:sp>
    <dsp:sp modelId="{1E1646CB-4065-47AB-A705-5511EC842205}">
      <dsp:nvSpPr>
        <dsp:cNvPr id="0" name=""/>
        <dsp:cNvSpPr/>
      </dsp:nvSpPr>
      <dsp:spPr>
        <a:xfrm>
          <a:off x="2444679" y="2259124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1985</a:t>
          </a:r>
          <a:endParaRPr lang="en-US" sz="2400" kern="1200" dirty="0"/>
        </a:p>
      </dsp:txBody>
      <dsp:txXfrm>
        <a:off x="2790425" y="2259124"/>
        <a:ext cx="1561319" cy="691491"/>
      </dsp:txXfrm>
    </dsp:sp>
    <dsp:sp modelId="{9A8E823B-AC05-42BB-9FDB-19D7018212C9}">
      <dsp:nvSpPr>
        <dsp:cNvPr id="0" name=""/>
        <dsp:cNvSpPr/>
      </dsp:nvSpPr>
      <dsp:spPr>
        <a:xfrm>
          <a:off x="4455467" y="2259124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FY18</a:t>
          </a:r>
          <a:endParaRPr lang="en-US" sz="2400" kern="1200" dirty="0"/>
        </a:p>
      </dsp:txBody>
      <dsp:txXfrm>
        <a:off x="4801213" y="2259124"/>
        <a:ext cx="1561319" cy="691491"/>
      </dsp:txXfrm>
    </dsp:sp>
    <dsp:sp modelId="{BC20138F-C505-4632-B639-F4249CD6E521}">
      <dsp:nvSpPr>
        <dsp:cNvPr id="0" name=""/>
        <dsp:cNvSpPr/>
      </dsp:nvSpPr>
      <dsp:spPr>
        <a:xfrm>
          <a:off x="6466255" y="2259124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Renamed in 2016, Sept.</a:t>
          </a:r>
          <a:endParaRPr lang="en-US" sz="2400" kern="1200" dirty="0"/>
        </a:p>
      </dsp:txBody>
      <dsp:txXfrm>
        <a:off x="6812001" y="2259124"/>
        <a:ext cx="1561319" cy="691491"/>
      </dsp:txXfrm>
    </dsp:sp>
    <dsp:sp modelId="{3A0225D4-6487-4DF3-B5BE-021F62C45EED}">
      <dsp:nvSpPr>
        <dsp:cNvPr id="0" name=""/>
        <dsp:cNvSpPr/>
      </dsp:nvSpPr>
      <dsp:spPr>
        <a:xfrm>
          <a:off x="1214" y="3138068"/>
          <a:ext cx="2714229" cy="833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Beneficiary?</a:t>
          </a:r>
          <a:endParaRPr lang="en-US" sz="3100" kern="1200" dirty="0"/>
        </a:p>
      </dsp:txBody>
      <dsp:txXfrm>
        <a:off x="417775" y="3138068"/>
        <a:ext cx="1881107" cy="833122"/>
      </dsp:txXfrm>
    </dsp:sp>
    <dsp:sp modelId="{63EE9848-843B-4ADC-B823-89637527BD70}">
      <dsp:nvSpPr>
        <dsp:cNvPr id="0" name=""/>
        <dsp:cNvSpPr/>
      </dsp:nvSpPr>
      <dsp:spPr>
        <a:xfrm>
          <a:off x="2444679" y="3208883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Gram Sabha-&gt; BPL</a:t>
          </a:r>
          <a:endParaRPr lang="en-US" sz="2400" kern="1200" dirty="0"/>
        </a:p>
      </dsp:txBody>
      <dsp:txXfrm>
        <a:off x="2790425" y="3208883"/>
        <a:ext cx="1561319" cy="691491"/>
      </dsp:txXfrm>
    </dsp:sp>
    <dsp:sp modelId="{FA06B5C0-16CB-45ED-BF70-556BFD772558}">
      <dsp:nvSpPr>
        <dsp:cNvPr id="0" name=""/>
        <dsp:cNvSpPr/>
      </dsp:nvSpPr>
      <dsp:spPr>
        <a:xfrm>
          <a:off x="4455467" y="3208883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SECC-2011</a:t>
          </a:r>
          <a:endParaRPr lang="en-US" sz="2400" kern="1200" dirty="0"/>
        </a:p>
      </dsp:txBody>
      <dsp:txXfrm>
        <a:off x="4801213" y="3208883"/>
        <a:ext cx="1561319" cy="691491"/>
      </dsp:txXfrm>
    </dsp:sp>
    <dsp:sp modelId="{E44885AC-3919-4C3E-AE94-D83DCE05038F}">
      <dsp:nvSpPr>
        <dsp:cNvPr id="0" name=""/>
        <dsp:cNvSpPr/>
      </dsp:nvSpPr>
      <dsp:spPr>
        <a:xfrm>
          <a:off x="1214" y="4087828"/>
          <a:ext cx="2714229" cy="833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$$</a:t>
          </a:r>
          <a:endParaRPr lang="en-US" sz="3100" kern="1200" dirty="0"/>
        </a:p>
      </dsp:txBody>
      <dsp:txXfrm>
        <a:off x="417775" y="4087828"/>
        <a:ext cx="1881107" cy="833122"/>
      </dsp:txXfrm>
    </dsp:sp>
    <dsp:sp modelId="{8DCDD7CF-6A44-4CB2-8B2B-5D3FB24C7631}">
      <dsp:nvSpPr>
        <dsp:cNvPr id="0" name=""/>
        <dsp:cNvSpPr/>
      </dsp:nvSpPr>
      <dsp:spPr>
        <a:xfrm>
          <a:off x="2444679" y="4158643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State officials</a:t>
          </a:r>
          <a:endParaRPr lang="en-US" sz="2400" kern="1200" dirty="0"/>
        </a:p>
      </dsp:txBody>
      <dsp:txXfrm>
        <a:off x="2790425" y="4158643"/>
        <a:ext cx="1561319" cy="691491"/>
      </dsp:txXfrm>
    </dsp:sp>
    <dsp:sp modelId="{DB39562E-0493-4864-9865-6793231A796E}">
      <dsp:nvSpPr>
        <dsp:cNvPr id="0" name=""/>
        <dsp:cNvSpPr/>
      </dsp:nvSpPr>
      <dsp:spPr>
        <a:xfrm>
          <a:off x="4455467" y="4158643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Awaassoft</a:t>
          </a:r>
          <a:r>
            <a:rPr lang="en-US" sz="2400" kern="1200" dirty="0" smtClean="0"/>
            <a:t>-DBT</a:t>
          </a:r>
          <a:endParaRPr lang="en-US" sz="2400" kern="1200" dirty="0"/>
        </a:p>
      </dsp:txBody>
      <dsp:txXfrm>
        <a:off x="4801213" y="4158643"/>
        <a:ext cx="1561319" cy="691491"/>
      </dsp:txXfrm>
    </dsp:sp>
    <dsp:sp modelId="{E2844113-10F8-4029-BDB0-210A418B76F9}">
      <dsp:nvSpPr>
        <dsp:cNvPr id="0" name=""/>
        <dsp:cNvSpPr/>
      </dsp:nvSpPr>
      <dsp:spPr>
        <a:xfrm>
          <a:off x="1214" y="5037587"/>
          <a:ext cx="2714229" cy="8331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How much</a:t>
          </a:r>
          <a:endParaRPr lang="en-US" sz="3100" kern="1200" dirty="0"/>
        </a:p>
      </dsp:txBody>
      <dsp:txXfrm>
        <a:off x="417775" y="5037587"/>
        <a:ext cx="1881107" cy="833122"/>
      </dsp:txXfrm>
    </dsp:sp>
    <dsp:sp modelId="{C04F19D0-88A6-4E53-B42C-007B749527E2}">
      <dsp:nvSpPr>
        <dsp:cNvPr id="0" name=""/>
        <dsp:cNvSpPr/>
      </dsp:nvSpPr>
      <dsp:spPr>
        <a:xfrm>
          <a:off x="2444679" y="5108402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Less (70-75k)</a:t>
          </a:r>
          <a:endParaRPr lang="en-US" sz="2400" kern="1200" dirty="0"/>
        </a:p>
      </dsp:txBody>
      <dsp:txXfrm>
        <a:off x="2790425" y="5108402"/>
        <a:ext cx="1561319" cy="691491"/>
      </dsp:txXfrm>
    </dsp:sp>
    <dsp:sp modelId="{D3062AAB-7232-4701-9B0A-3DADB4411D80}">
      <dsp:nvSpPr>
        <dsp:cNvPr id="0" name=""/>
        <dsp:cNvSpPr/>
      </dsp:nvSpPr>
      <dsp:spPr>
        <a:xfrm>
          <a:off x="4455467" y="5108402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Plains: Rs. 1.20 lakh</a:t>
          </a:r>
          <a:endParaRPr lang="en-US" sz="2400" kern="1200" dirty="0"/>
        </a:p>
      </dsp:txBody>
      <dsp:txXfrm>
        <a:off x="4801213" y="5108402"/>
        <a:ext cx="1561319" cy="691491"/>
      </dsp:txXfrm>
    </dsp:sp>
    <dsp:sp modelId="{2F057D31-8B8E-4423-B4FC-E205B2C8C55F}">
      <dsp:nvSpPr>
        <dsp:cNvPr id="0" name=""/>
        <dsp:cNvSpPr/>
      </dsp:nvSpPr>
      <dsp:spPr>
        <a:xfrm>
          <a:off x="6466255" y="5108402"/>
          <a:ext cx="2252810" cy="6914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Hills: 1.30 lakh</a:t>
          </a:r>
          <a:endParaRPr lang="en-US" sz="2400" kern="1200" dirty="0"/>
        </a:p>
      </dsp:txBody>
      <dsp:txXfrm>
        <a:off x="6812001" y="5108402"/>
        <a:ext cx="1561319" cy="69149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D1F07-F7BC-480C-8651-4E8F521FAC94}">
      <dsp:nvSpPr>
        <dsp:cNvPr id="0" name=""/>
        <dsp:cNvSpPr/>
      </dsp:nvSpPr>
      <dsp:spPr>
        <a:xfrm>
          <a:off x="0" y="118130"/>
          <a:ext cx="8797925" cy="12382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Scheme &lt;Rural: IAY-&gt; PMAY_G&gt;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BEFORE: Rajiv </a:t>
          </a:r>
          <a:r>
            <a:rPr lang="en-US" sz="2000" kern="1200" dirty="0" err="1" smtClean="0"/>
            <a:t>Rinn</a:t>
          </a:r>
          <a:r>
            <a:rPr lang="en-US" sz="2000" kern="1200" dirty="0" smtClean="0"/>
            <a:t> </a:t>
          </a:r>
          <a:r>
            <a:rPr lang="en-US" sz="20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Detergent</a:t>
          </a:r>
          <a:r>
            <a:rPr lang="en-US" sz="2000" kern="1200" dirty="0" smtClean="0"/>
            <a:t> Yojana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PMAY-Urban (2015-FY22) 100% housing to all</a:t>
          </a:r>
          <a:endParaRPr lang="en-US" sz="2000" kern="1200" dirty="0"/>
        </a:p>
      </dsp:txBody>
      <dsp:txXfrm>
        <a:off x="1943904" y="118130"/>
        <a:ext cx="6854020" cy="1238297"/>
      </dsp:txXfrm>
    </dsp:sp>
    <dsp:sp modelId="{9B6E9E85-97A0-40F8-9EF2-9C873601E6DA}">
      <dsp:nvSpPr>
        <dsp:cNvPr id="0" name=""/>
        <dsp:cNvSpPr/>
      </dsp:nvSpPr>
      <dsp:spPr>
        <a:xfrm>
          <a:off x="566985" y="0"/>
          <a:ext cx="994253" cy="14745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07604D-4022-4E03-8EE7-3BBDBC4799BF}">
      <dsp:nvSpPr>
        <dsp:cNvPr id="0" name=""/>
        <dsp:cNvSpPr/>
      </dsp:nvSpPr>
      <dsp:spPr>
        <a:xfrm>
          <a:off x="0" y="1658878"/>
          <a:ext cx="8797925" cy="15332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Beneficiary &lt;Rural SECC-2011&gt;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EWS: annual income </a:t>
          </a:r>
          <a:r>
            <a:rPr lang="en-US" sz="2000" kern="1200" dirty="0" err="1" smtClean="0"/>
            <a:t>upto</a:t>
          </a:r>
          <a:r>
            <a:rPr lang="en-US" sz="2000" kern="1200" dirty="0" smtClean="0"/>
            <a:t> 3 lakh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LIG: 3 to 6 lakhs &lt;states can change&gt;</a:t>
          </a:r>
          <a:endParaRPr lang="en-US" sz="2000" kern="1200" dirty="0"/>
        </a:p>
      </dsp:txBody>
      <dsp:txXfrm>
        <a:off x="1943904" y="1658878"/>
        <a:ext cx="6854020" cy="1533209"/>
      </dsp:txXfrm>
    </dsp:sp>
    <dsp:sp modelId="{FFFECA5A-967A-4A4F-B282-7F552CDEDD3A}">
      <dsp:nvSpPr>
        <dsp:cNvPr id="0" name=""/>
        <dsp:cNvSpPr/>
      </dsp:nvSpPr>
      <dsp:spPr>
        <a:xfrm>
          <a:off x="184319" y="1688204"/>
          <a:ext cx="1759585" cy="14745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97E1D40-4635-4518-BE43-E3D163BD8A9A}">
      <dsp:nvSpPr>
        <dsp:cNvPr id="0" name=""/>
        <dsp:cNvSpPr/>
      </dsp:nvSpPr>
      <dsp:spPr>
        <a:xfrm>
          <a:off x="0" y="3376408"/>
          <a:ext cx="8797925" cy="25478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100% housing to all by FY22? [Rural: 1.2-1.3 lakh DBT]</a:t>
          </a:r>
          <a:endParaRPr lang="en-US" sz="23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If person owns land: Rs.1.50 lakh to build / renovate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Credit: Interest subvention &lt;PSL slide…check&gt; 30-60 </a:t>
          </a:r>
          <a:r>
            <a:rPr lang="en-US" sz="2400" kern="1200" dirty="0" err="1" smtClean="0"/>
            <a:t>sqm</a:t>
          </a:r>
          <a:r>
            <a:rPr lang="en-US" sz="2400" kern="1200" dirty="0" smtClean="0"/>
            <a:t> house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Private builder: apartments- IF 35% for EWS then subsidy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Slum redevelopment </a:t>
          </a:r>
          <a:endParaRPr lang="en-US" sz="2400" kern="1200" dirty="0"/>
        </a:p>
      </dsp:txBody>
      <dsp:txXfrm>
        <a:off x="1943904" y="3376408"/>
        <a:ext cx="6854020" cy="2547853"/>
      </dsp:txXfrm>
    </dsp:sp>
    <dsp:sp modelId="{44F1D349-4464-44EE-8DEC-2CABB1D6FA88}">
      <dsp:nvSpPr>
        <dsp:cNvPr id="0" name=""/>
        <dsp:cNvSpPr/>
      </dsp:nvSpPr>
      <dsp:spPr>
        <a:xfrm>
          <a:off x="184319" y="3913055"/>
          <a:ext cx="1759585" cy="14745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15DD3-90B5-4BF4-B93C-0D75B990F35F}">
      <dsp:nvSpPr>
        <dsp:cNvPr id="0" name=""/>
        <dsp:cNvSpPr/>
      </dsp:nvSpPr>
      <dsp:spPr>
        <a:xfrm>
          <a:off x="192968" y="1093208"/>
          <a:ext cx="1684771" cy="1420747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503FA-2299-40E3-BF21-2E6055BDDCDD}">
      <dsp:nvSpPr>
        <dsp:cNvPr id="0" name=""/>
        <dsp:cNvSpPr/>
      </dsp:nvSpPr>
      <dsp:spPr>
        <a:xfrm>
          <a:off x="4333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err="1" smtClean="0"/>
            <a:t>Bijli</a:t>
          </a:r>
          <a:endParaRPr lang="en-US" sz="2400" strike="sngStrike" kern="1200" dirty="0"/>
        </a:p>
      </dsp:txBody>
      <dsp:txXfrm>
        <a:off x="4333" y="2513955"/>
        <a:ext cx="2062042" cy="765017"/>
      </dsp:txXfrm>
    </dsp:sp>
    <dsp:sp modelId="{2CD71A55-7735-489B-8D0B-D1E3E79E2C0E}">
      <dsp:nvSpPr>
        <dsp:cNvPr id="0" name=""/>
        <dsp:cNvSpPr/>
      </dsp:nvSpPr>
      <dsp:spPr>
        <a:xfrm>
          <a:off x="2272667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D57C4-418D-4D62-9A32-3E82909489DA}">
      <dsp:nvSpPr>
        <dsp:cNvPr id="0" name=""/>
        <dsp:cNvSpPr/>
      </dsp:nvSpPr>
      <dsp:spPr>
        <a:xfrm>
          <a:off x="2272667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err="1" smtClean="0"/>
            <a:t>Paani</a:t>
          </a:r>
          <a:r>
            <a:rPr lang="en-US" sz="2400" strike="sngStrike" kern="1200" dirty="0" smtClean="0"/>
            <a:t> [+Sanitation]</a:t>
          </a:r>
          <a:endParaRPr lang="en-US" sz="2400" strike="sngStrike" kern="1200" dirty="0"/>
        </a:p>
      </dsp:txBody>
      <dsp:txXfrm>
        <a:off x="2272667" y="2513955"/>
        <a:ext cx="2062042" cy="765017"/>
      </dsp:txXfrm>
    </dsp:sp>
    <dsp:sp modelId="{0917C037-7BF6-490B-85A2-3C29DDEFEB4F}">
      <dsp:nvSpPr>
        <dsp:cNvPr id="0" name=""/>
        <dsp:cNvSpPr/>
      </dsp:nvSpPr>
      <dsp:spPr>
        <a:xfrm>
          <a:off x="4541000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20A23-AD87-41A2-8F00-55E1E9B5E03A}">
      <dsp:nvSpPr>
        <dsp:cNvPr id="0" name=""/>
        <dsp:cNvSpPr/>
      </dsp:nvSpPr>
      <dsp:spPr>
        <a:xfrm>
          <a:off x="4541000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smtClean="0"/>
            <a:t>Sadak: PMGSY</a:t>
          </a:r>
          <a:endParaRPr lang="en-US" sz="2400" strike="sngStrike" kern="1200" dirty="0"/>
        </a:p>
      </dsp:txBody>
      <dsp:txXfrm>
        <a:off x="4541000" y="2513955"/>
        <a:ext cx="2062042" cy="765017"/>
      </dsp:txXfrm>
    </dsp:sp>
    <dsp:sp modelId="{7791F216-4044-4529-93BD-AEE66D3109D5}">
      <dsp:nvSpPr>
        <dsp:cNvPr id="0" name=""/>
        <dsp:cNvSpPr/>
      </dsp:nvSpPr>
      <dsp:spPr>
        <a:xfrm>
          <a:off x="6809334" y="109320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291D8-00B6-44E8-B260-FAF6CCAD1EDA}">
      <dsp:nvSpPr>
        <dsp:cNvPr id="0" name=""/>
        <dsp:cNvSpPr/>
      </dsp:nvSpPr>
      <dsp:spPr>
        <a:xfrm>
          <a:off x="6809334" y="251395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/>
            <a:t>Roti &amp; </a:t>
          </a:r>
          <a:r>
            <a:rPr lang="en-US" sz="2800" kern="1200" dirty="0" smtClean="0"/>
            <a:t>LPG</a:t>
          </a:r>
          <a:endParaRPr lang="en-US" sz="2800" kern="1200" dirty="0"/>
        </a:p>
      </dsp:txBody>
      <dsp:txXfrm>
        <a:off x="6809334" y="2513955"/>
        <a:ext cx="2062042" cy="765017"/>
      </dsp:txXfrm>
    </dsp:sp>
    <dsp:sp modelId="{A82828E0-9ABB-4450-9062-67420A476B9B}">
      <dsp:nvSpPr>
        <dsp:cNvPr id="0" name=""/>
        <dsp:cNvSpPr/>
      </dsp:nvSpPr>
      <dsp:spPr>
        <a:xfrm>
          <a:off x="1366407" y="3485178"/>
          <a:ext cx="1606228" cy="1420747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362F7-D0B5-4C23-91C2-613B25B32C59}">
      <dsp:nvSpPr>
        <dsp:cNvPr id="0" name=""/>
        <dsp:cNvSpPr/>
      </dsp:nvSpPr>
      <dsp:spPr>
        <a:xfrm>
          <a:off x="1138500" y="490592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strike="sngStrike" kern="1200" dirty="0" err="1" smtClean="0"/>
            <a:t>Kapda</a:t>
          </a:r>
          <a:r>
            <a:rPr lang="en-US" sz="1600" strike="sngStrike" kern="1200" dirty="0" smtClean="0"/>
            <a:t> [Survey to shift smaller towns, Skilling]</a:t>
          </a:r>
          <a:endParaRPr lang="en-US" sz="1600" strike="sngStrike" kern="1200" dirty="0"/>
        </a:p>
      </dsp:txBody>
      <dsp:txXfrm>
        <a:off x="1138500" y="4905925"/>
        <a:ext cx="2062042" cy="765017"/>
      </dsp:txXfrm>
    </dsp:sp>
    <dsp:sp modelId="{9FFA299F-DFA5-4161-9507-90C9919117A5}">
      <dsp:nvSpPr>
        <dsp:cNvPr id="0" name=""/>
        <dsp:cNvSpPr/>
      </dsp:nvSpPr>
      <dsp:spPr>
        <a:xfrm>
          <a:off x="3406834" y="348517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AE18C-C34D-4F50-A129-F9418208FA27}">
      <dsp:nvSpPr>
        <dsp:cNvPr id="0" name=""/>
        <dsp:cNvSpPr/>
      </dsp:nvSpPr>
      <dsp:spPr>
        <a:xfrm>
          <a:off x="3406834" y="4905925"/>
          <a:ext cx="2062042" cy="76501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Makan</a:t>
          </a:r>
          <a:r>
            <a:rPr lang="en-US" sz="2400" kern="1200" dirty="0" smtClean="0"/>
            <a:t> (IAY, PMAY)</a:t>
          </a:r>
          <a:endParaRPr lang="en-US" sz="2400" kern="1200" dirty="0"/>
        </a:p>
      </dsp:txBody>
      <dsp:txXfrm>
        <a:off x="3406834" y="4905925"/>
        <a:ext cx="2062042" cy="765017"/>
      </dsp:txXfrm>
    </dsp:sp>
    <dsp:sp modelId="{257930E8-D935-4925-AF1E-A255A0B9E890}">
      <dsp:nvSpPr>
        <dsp:cNvPr id="0" name=""/>
        <dsp:cNvSpPr/>
      </dsp:nvSpPr>
      <dsp:spPr>
        <a:xfrm>
          <a:off x="5675167" y="3485178"/>
          <a:ext cx="2062042" cy="1420747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09479-961D-4E0B-9689-4100834F7B3E}">
      <dsp:nvSpPr>
        <dsp:cNvPr id="0" name=""/>
        <dsp:cNvSpPr/>
      </dsp:nvSpPr>
      <dsp:spPr>
        <a:xfrm>
          <a:off x="5675167" y="4905925"/>
          <a:ext cx="2062042" cy="76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Overall</a:t>
          </a:r>
          <a:endParaRPr lang="en-US" sz="2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MPLADS, Adarsh Gram, RURBAN etc.</a:t>
          </a:r>
          <a:endParaRPr lang="en-US" sz="2000" kern="1200" dirty="0"/>
        </a:p>
      </dsp:txBody>
      <dsp:txXfrm>
        <a:off x="5675167" y="4905925"/>
        <a:ext cx="2062042" cy="76501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61A45-D83C-46FD-9E74-A0433581766E}">
      <dsp:nvSpPr>
        <dsp:cNvPr id="0" name=""/>
        <dsp:cNvSpPr/>
      </dsp:nvSpPr>
      <dsp:spPr>
        <a:xfrm>
          <a:off x="0" y="449189"/>
          <a:ext cx="5005241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462" tIns="499872" rIns="38846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Backward Region Grant Fund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Addl. $ to backward areas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for school, water, streetlights etc. infra.</a:t>
          </a:r>
          <a:endParaRPr lang="en-US" sz="2400" kern="1200" dirty="0"/>
        </a:p>
      </dsp:txBody>
      <dsp:txXfrm>
        <a:off x="0" y="449189"/>
        <a:ext cx="5005241" cy="2041200"/>
      </dsp:txXfrm>
    </dsp:sp>
    <dsp:sp modelId="{305785E5-5F86-470D-AA35-698930CF114F}">
      <dsp:nvSpPr>
        <dsp:cNvPr id="0" name=""/>
        <dsp:cNvSpPr/>
      </dsp:nvSpPr>
      <dsp:spPr>
        <a:xfrm>
          <a:off x="250262" y="94949"/>
          <a:ext cx="3503668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430" tIns="0" rIns="13243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2007: BRGF</a:t>
          </a:r>
          <a:endParaRPr lang="en-US" sz="2400" kern="1200" dirty="0"/>
        </a:p>
      </dsp:txBody>
      <dsp:txXfrm>
        <a:off x="284847" y="129534"/>
        <a:ext cx="3434498" cy="639310"/>
      </dsp:txXfrm>
    </dsp:sp>
    <dsp:sp modelId="{56A24BE6-1E88-408C-A5D6-A351866931AE}">
      <dsp:nvSpPr>
        <dsp:cNvPr id="0" name=""/>
        <dsp:cNvSpPr/>
      </dsp:nvSpPr>
      <dsp:spPr>
        <a:xfrm>
          <a:off x="0" y="2974229"/>
          <a:ext cx="5005241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462" tIns="499872" rIns="38846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Rajiv Gandhi Panchayat </a:t>
          </a:r>
          <a:r>
            <a:rPr lang="en-US" sz="2400" kern="1200" dirty="0" err="1" smtClean="0"/>
            <a:t>Shasaktikaran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Abhiyan</a:t>
          </a:r>
          <a:r>
            <a:rPr lang="en-US" sz="2400" kern="1200" dirty="0" smtClean="0"/>
            <a:t>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Building, renovation, training</a:t>
          </a:r>
          <a:endParaRPr lang="en-US" sz="2400" kern="1200" dirty="0"/>
        </a:p>
      </dsp:txBody>
      <dsp:txXfrm>
        <a:off x="0" y="2974229"/>
        <a:ext cx="5005241" cy="1663200"/>
      </dsp:txXfrm>
    </dsp:sp>
    <dsp:sp modelId="{22866C04-5D54-4797-A562-E83EED1C48A5}">
      <dsp:nvSpPr>
        <dsp:cNvPr id="0" name=""/>
        <dsp:cNvSpPr/>
      </dsp:nvSpPr>
      <dsp:spPr>
        <a:xfrm>
          <a:off x="250262" y="2619989"/>
          <a:ext cx="3503668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430" tIns="0" rIns="13243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2013: RGPSA</a:t>
          </a:r>
          <a:endParaRPr lang="en-US" sz="2400" kern="1200" dirty="0"/>
        </a:p>
      </dsp:txBody>
      <dsp:txXfrm>
        <a:off x="284847" y="2654574"/>
        <a:ext cx="3434498" cy="639310"/>
      </dsp:txXfrm>
    </dsp:sp>
    <dsp:sp modelId="{E34B66DD-469F-4176-8C74-C8C689217AD6}">
      <dsp:nvSpPr>
        <dsp:cNvPr id="0" name=""/>
        <dsp:cNvSpPr/>
      </dsp:nvSpPr>
      <dsp:spPr>
        <a:xfrm>
          <a:off x="0" y="5121269"/>
          <a:ext cx="5005241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462" tIns="499872" rIns="38846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14</a:t>
          </a:r>
          <a:r>
            <a:rPr lang="en-US" sz="2400" kern="1200" baseline="30000" dirty="0" smtClean="0"/>
            <a:t>th</a:t>
          </a:r>
          <a:r>
            <a:rPr lang="en-US" sz="2400" kern="1200" dirty="0" smtClean="0"/>
            <a:t>  FC 2 lakh cr. </a:t>
          </a:r>
          <a:r>
            <a:rPr lang="en-US" sz="2400" kern="1200" dirty="0" err="1" smtClean="0"/>
            <a:t>Grant-in-AID</a:t>
          </a:r>
          <a:r>
            <a:rPr lang="en-US" sz="2400" kern="1200" dirty="0" smtClean="0"/>
            <a:t> for PRI</a:t>
          </a:r>
          <a:endParaRPr lang="en-US" sz="2400" kern="1200" dirty="0"/>
        </a:p>
      </dsp:txBody>
      <dsp:txXfrm>
        <a:off x="0" y="5121269"/>
        <a:ext cx="5005241" cy="1323000"/>
      </dsp:txXfrm>
    </dsp:sp>
    <dsp:sp modelId="{87382DED-4832-4ACB-8C33-EA94BAE8BD77}">
      <dsp:nvSpPr>
        <dsp:cNvPr id="0" name=""/>
        <dsp:cNvSpPr/>
      </dsp:nvSpPr>
      <dsp:spPr>
        <a:xfrm>
          <a:off x="250262" y="4767029"/>
          <a:ext cx="3503668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430" tIns="0" rIns="13243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2015: BOTH STOPPED</a:t>
          </a:r>
          <a:endParaRPr lang="en-US" sz="2400" kern="1200" dirty="0"/>
        </a:p>
      </dsp:txBody>
      <dsp:txXfrm>
        <a:off x="284847" y="4801614"/>
        <a:ext cx="3434498" cy="63931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61A45-D83C-46FD-9E74-A0433581766E}">
      <dsp:nvSpPr>
        <dsp:cNvPr id="0" name=""/>
        <dsp:cNvSpPr/>
      </dsp:nvSpPr>
      <dsp:spPr>
        <a:xfrm>
          <a:off x="0" y="449098"/>
          <a:ext cx="4251928" cy="200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997" tIns="499872" rIns="32999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/>
            <a:t>M.P. Local Area Dev. Scheme. </a:t>
          </a:r>
          <a:r>
            <a:rPr lang="en-US" sz="2400" kern="1200" dirty="0" smtClean="0"/>
            <a:t>Rs. 5 cr /Constituency, Non lapse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u="sng" kern="1200" dirty="0" smtClean="0"/>
            <a:t>MOSPI (Rs.3,950 cr)</a:t>
          </a:r>
          <a:endParaRPr lang="en-US" sz="2400" u="sng" kern="1200" dirty="0"/>
        </a:p>
      </dsp:txBody>
      <dsp:txXfrm>
        <a:off x="0" y="449098"/>
        <a:ext cx="4251928" cy="2003400"/>
      </dsp:txXfrm>
    </dsp:sp>
    <dsp:sp modelId="{305785E5-5F86-470D-AA35-698930CF114F}">
      <dsp:nvSpPr>
        <dsp:cNvPr id="0" name=""/>
        <dsp:cNvSpPr/>
      </dsp:nvSpPr>
      <dsp:spPr>
        <a:xfrm>
          <a:off x="212596" y="94858"/>
          <a:ext cx="2976349" cy="7084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499" tIns="0" rIns="11249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1993-MPLADS</a:t>
          </a:r>
          <a:endParaRPr lang="en-US" sz="2400" kern="1200" dirty="0"/>
        </a:p>
      </dsp:txBody>
      <dsp:txXfrm>
        <a:off x="247181" y="129443"/>
        <a:ext cx="2907179" cy="639310"/>
      </dsp:txXfrm>
    </dsp:sp>
    <dsp:sp modelId="{0B57B0AE-C00C-4AC6-9452-8622A97DE835}">
      <dsp:nvSpPr>
        <dsp:cNvPr id="0" name=""/>
        <dsp:cNvSpPr/>
      </dsp:nvSpPr>
      <dsp:spPr>
        <a:xfrm>
          <a:off x="0" y="2936339"/>
          <a:ext cx="4251928" cy="1625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997" tIns="499872" rIns="32999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Rs. 1k cr.&lt;in smart city segment of this </a:t>
          </a:r>
          <a:r>
            <a:rPr lang="en-US" sz="2400" kern="1200" dirty="0" err="1" smtClean="0"/>
            <a:t>ppt</a:t>
          </a:r>
          <a:r>
            <a:rPr lang="en-US" sz="2400" kern="1200" dirty="0" smtClean="0"/>
            <a:t>, we’ll see&gt; </a:t>
          </a:r>
          <a:endParaRPr lang="en-US" sz="2400" kern="1200" dirty="0"/>
        </a:p>
      </dsp:txBody>
      <dsp:txXfrm>
        <a:off x="0" y="2936339"/>
        <a:ext cx="4251928" cy="1625400"/>
      </dsp:txXfrm>
    </dsp:sp>
    <dsp:sp modelId="{4CF7D18B-DAA4-4669-A9C8-665B165D9161}">
      <dsp:nvSpPr>
        <dsp:cNvPr id="0" name=""/>
        <dsp:cNvSpPr/>
      </dsp:nvSpPr>
      <dsp:spPr>
        <a:xfrm>
          <a:off x="212596" y="2582099"/>
          <a:ext cx="2976349" cy="7084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499" tIns="0" rIns="11249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2014: </a:t>
          </a:r>
          <a:r>
            <a:rPr lang="en-US" sz="2400" kern="1200" dirty="0" err="1" smtClean="0"/>
            <a:t>Shyama</a:t>
          </a:r>
          <a:r>
            <a:rPr lang="en-US" sz="2400" kern="1200" dirty="0" smtClean="0"/>
            <a:t> P. Rurban  Mission</a:t>
          </a:r>
          <a:endParaRPr lang="en-US" sz="2400" kern="1200" dirty="0"/>
        </a:p>
      </dsp:txBody>
      <dsp:txXfrm>
        <a:off x="247181" y="2616684"/>
        <a:ext cx="2907179" cy="639310"/>
      </dsp:txXfrm>
    </dsp:sp>
    <dsp:sp modelId="{B2A97F28-0517-497E-BC0A-CAFCE3226340}">
      <dsp:nvSpPr>
        <dsp:cNvPr id="0" name=""/>
        <dsp:cNvSpPr/>
      </dsp:nvSpPr>
      <dsp:spPr>
        <a:xfrm>
          <a:off x="0" y="5045579"/>
          <a:ext cx="4251928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997" tIns="499872" rIns="32999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Rs. 0 cr. </a:t>
          </a:r>
          <a:r>
            <a:rPr lang="en-US" sz="2400" u="sng" kern="1200" dirty="0" smtClean="0"/>
            <a:t>Under </a:t>
          </a:r>
          <a:r>
            <a:rPr lang="en-US" sz="2400" u="sng" kern="1200" dirty="0" err="1" smtClean="0"/>
            <a:t>Rur.Dev</a:t>
          </a:r>
          <a:endParaRPr lang="en-US" sz="2400" u="sng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Next slide..</a:t>
          </a:r>
          <a:endParaRPr lang="en-US" sz="2400" kern="1200" dirty="0"/>
        </a:p>
      </dsp:txBody>
      <dsp:txXfrm>
        <a:off x="0" y="5045579"/>
        <a:ext cx="4251928" cy="1360800"/>
      </dsp:txXfrm>
    </dsp:sp>
    <dsp:sp modelId="{ECD70F9D-88A1-457E-BE67-C6ECEFE0BB8E}">
      <dsp:nvSpPr>
        <dsp:cNvPr id="0" name=""/>
        <dsp:cNvSpPr/>
      </dsp:nvSpPr>
      <dsp:spPr>
        <a:xfrm>
          <a:off x="212596" y="4691339"/>
          <a:ext cx="2976349" cy="7084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499" tIns="0" rIns="11249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2014: Adarsh Gram</a:t>
          </a:r>
          <a:endParaRPr lang="en-US" sz="2400" kern="1200" dirty="0"/>
        </a:p>
      </dsp:txBody>
      <dsp:txXfrm>
        <a:off x="247181" y="4725924"/>
        <a:ext cx="2907179" cy="63931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865CE-3600-4985-8B6E-202E58B81051}">
      <dsp:nvSpPr>
        <dsp:cNvPr id="0" name=""/>
        <dsp:cNvSpPr/>
      </dsp:nvSpPr>
      <dsp:spPr>
        <a:xfrm>
          <a:off x="4295" y="371034"/>
          <a:ext cx="2197333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TARGET</a:t>
          </a:r>
          <a:endParaRPr lang="en-US" sz="2700" kern="1200" dirty="0"/>
        </a:p>
      </dsp:txBody>
      <dsp:txXfrm>
        <a:off x="4295" y="371034"/>
        <a:ext cx="2197333" cy="534600"/>
      </dsp:txXfrm>
    </dsp:sp>
    <dsp:sp modelId="{20D72254-C98B-4E64-8D4F-727F4B6EF690}">
      <dsp:nvSpPr>
        <dsp:cNvPr id="0" name=""/>
        <dsp:cNvSpPr/>
      </dsp:nvSpPr>
      <dsp:spPr>
        <a:xfrm>
          <a:off x="2201629" y="178912"/>
          <a:ext cx="439466" cy="9188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BE749-8B34-4F5A-9C66-895C23F3FFCE}">
      <dsp:nvSpPr>
        <dsp:cNvPr id="0" name=""/>
        <dsp:cNvSpPr/>
      </dsp:nvSpPr>
      <dsp:spPr>
        <a:xfrm>
          <a:off x="2816882" y="178912"/>
          <a:ext cx="5976746" cy="918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Adopt 1 village by 2016, 2 by 2019; till 2024: 1 each year = total 6433/2.65 l GP</a:t>
          </a:r>
          <a:endParaRPr lang="en-US" sz="2700" kern="1200" dirty="0"/>
        </a:p>
      </dsp:txBody>
      <dsp:txXfrm>
        <a:off x="2816882" y="178912"/>
        <a:ext cx="5976746" cy="918843"/>
      </dsp:txXfrm>
    </dsp:sp>
    <dsp:sp modelId="{739365FF-30E5-41DA-A83F-AA12279703BD}">
      <dsp:nvSpPr>
        <dsp:cNvPr id="0" name=""/>
        <dsp:cNvSpPr/>
      </dsp:nvSpPr>
      <dsp:spPr>
        <a:xfrm>
          <a:off x="4295" y="1996856"/>
          <a:ext cx="2197333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WHERE?</a:t>
          </a:r>
          <a:endParaRPr lang="en-US" sz="2700" kern="1200" dirty="0"/>
        </a:p>
      </dsp:txBody>
      <dsp:txXfrm>
        <a:off x="4295" y="1996856"/>
        <a:ext cx="2197333" cy="534600"/>
      </dsp:txXfrm>
    </dsp:sp>
    <dsp:sp modelId="{C7487744-7DC6-4ABB-BA70-0C7DC1CCCF7C}">
      <dsp:nvSpPr>
        <dsp:cNvPr id="0" name=""/>
        <dsp:cNvSpPr/>
      </dsp:nvSpPr>
      <dsp:spPr>
        <a:xfrm>
          <a:off x="2201629" y="1194956"/>
          <a:ext cx="439466" cy="21384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F5FEF-8C30-45F5-9F9C-0421B7E62EBB}">
      <dsp:nvSpPr>
        <dsp:cNvPr id="0" name=""/>
        <dsp:cNvSpPr/>
      </dsp:nvSpPr>
      <dsp:spPr>
        <a:xfrm>
          <a:off x="2816882" y="1194956"/>
          <a:ext cx="5976746" cy="213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Plains: 3k-5k pop. \ Hill: 1k-3k population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should not be his / spouse' village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RS: His State (</a:t>
          </a:r>
          <a:r>
            <a:rPr lang="en-US" sz="2700" kern="1200" dirty="0" err="1" smtClean="0"/>
            <a:t>Smriti</a:t>
          </a:r>
          <a:r>
            <a:rPr lang="en-US" sz="2700" kern="1200" dirty="0" smtClean="0"/>
            <a:t>: Anand </a:t>
          </a:r>
          <a:r>
            <a:rPr lang="en-US" sz="2700" kern="1200" dirty="0" err="1" smtClean="0"/>
            <a:t>dist</a:t>
          </a:r>
          <a:r>
            <a:rPr lang="en-US" sz="2700" kern="1200" dirty="0" smtClean="0"/>
            <a:t>, </a:t>
          </a:r>
          <a:r>
            <a:rPr lang="en-US" sz="2700" kern="1200" dirty="0" err="1" smtClean="0"/>
            <a:t>Jaitley</a:t>
          </a:r>
          <a:r>
            <a:rPr lang="en-US" sz="2700" kern="1200" dirty="0" smtClean="0"/>
            <a:t>: Vadodara)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Nominated : anywhere (</a:t>
          </a:r>
          <a:r>
            <a:rPr lang="en-US" sz="2700" kern="1200" dirty="0" err="1" smtClean="0"/>
            <a:t>sachin</a:t>
          </a:r>
          <a:r>
            <a:rPr lang="en-US" sz="2700" kern="1200" dirty="0" smtClean="0"/>
            <a:t> AP)</a:t>
          </a:r>
          <a:endParaRPr lang="en-US" sz="2700" kern="1200" dirty="0"/>
        </a:p>
      </dsp:txBody>
      <dsp:txXfrm>
        <a:off x="2816882" y="1194956"/>
        <a:ext cx="5976746" cy="2138400"/>
      </dsp:txXfrm>
    </dsp:sp>
    <dsp:sp modelId="{D2978F34-56D3-4068-98F1-AAFF7ADF2E00}">
      <dsp:nvSpPr>
        <dsp:cNvPr id="0" name=""/>
        <dsp:cNvSpPr/>
      </dsp:nvSpPr>
      <dsp:spPr>
        <a:xfrm>
          <a:off x="4295" y="4031981"/>
          <a:ext cx="2197333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WHAT to do?</a:t>
          </a:r>
          <a:endParaRPr lang="en-US" sz="2700" kern="1200" dirty="0"/>
        </a:p>
      </dsp:txBody>
      <dsp:txXfrm>
        <a:off x="4295" y="4031981"/>
        <a:ext cx="2197333" cy="534600"/>
      </dsp:txXfrm>
    </dsp:sp>
    <dsp:sp modelId="{1D4D755A-5199-451D-9310-A64210DA0729}">
      <dsp:nvSpPr>
        <dsp:cNvPr id="0" name=""/>
        <dsp:cNvSpPr/>
      </dsp:nvSpPr>
      <dsp:spPr>
        <a:xfrm>
          <a:off x="2201629" y="3430556"/>
          <a:ext cx="439466" cy="17374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F77D3E-5793-4D8B-9EE6-821BDD18A489}">
      <dsp:nvSpPr>
        <dsp:cNvPr id="0" name=""/>
        <dsp:cNvSpPr/>
      </dsp:nvSpPr>
      <dsp:spPr>
        <a:xfrm>
          <a:off x="2816882" y="3430556"/>
          <a:ext cx="5976746" cy="17374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Personal attention to schemes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Library via donation,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Village song, remember martyrs, celebrate girl child birth, plant trees etc.</a:t>
          </a:r>
          <a:endParaRPr lang="en-US" sz="2700" kern="1200" dirty="0"/>
        </a:p>
      </dsp:txBody>
      <dsp:txXfrm>
        <a:off x="2816882" y="3430556"/>
        <a:ext cx="5976746" cy="173745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B9747-80B6-4A94-A177-92B5D38FA743}">
      <dsp:nvSpPr>
        <dsp:cNvPr id="0" name=""/>
        <dsp:cNvSpPr/>
      </dsp:nvSpPr>
      <dsp:spPr>
        <a:xfrm>
          <a:off x="1073" y="145833"/>
          <a:ext cx="4188465" cy="251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When?</a:t>
          </a:r>
          <a:endParaRPr lang="en-US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14 April: </a:t>
          </a:r>
          <a:r>
            <a:rPr lang="en-US" sz="2800" kern="1200" dirty="0" err="1" smtClean="0"/>
            <a:t>Dr.Ambedkar</a:t>
          </a:r>
          <a:r>
            <a:rPr lang="en-US" sz="2800" kern="1200" dirty="0" smtClean="0"/>
            <a:t> 125</a:t>
          </a:r>
          <a:r>
            <a:rPr lang="en-US" sz="2800" kern="1200" baseline="30000" dirty="0" smtClean="0"/>
            <a:t>th</a:t>
          </a:r>
          <a:r>
            <a:rPr lang="en-US" sz="2800" kern="1200" dirty="0" smtClean="0"/>
            <a:t> Anniversary TO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24</a:t>
          </a:r>
          <a:r>
            <a:rPr lang="en-US" sz="2800" kern="1200" baseline="30000" dirty="0" smtClean="0"/>
            <a:t>th</a:t>
          </a:r>
          <a:r>
            <a:rPr lang="en-US" sz="2800" kern="1200" dirty="0" smtClean="0"/>
            <a:t> April: </a:t>
          </a:r>
          <a:r>
            <a:rPr lang="en-US" sz="2800" kern="1200" dirty="0" err="1" smtClean="0"/>
            <a:t>Panchayati</a:t>
          </a:r>
          <a:r>
            <a:rPr lang="en-US" sz="2800" kern="1200" dirty="0" smtClean="0"/>
            <a:t> Raj Day</a:t>
          </a:r>
          <a:endParaRPr lang="en-US" sz="2800" kern="1200" dirty="0"/>
        </a:p>
      </dsp:txBody>
      <dsp:txXfrm>
        <a:off x="1073" y="145833"/>
        <a:ext cx="4188465" cy="2513079"/>
      </dsp:txXfrm>
    </dsp:sp>
    <dsp:sp modelId="{03F96B9D-FEAE-478E-8A4D-17587AC4BD82}">
      <dsp:nvSpPr>
        <dsp:cNvPr id="0" name=""/>
        <dsp:cNvSpPr/>
      </dsp:nvSpPr>
      <dsp:spPr>
        <a:xfrm>
          <a:off x="4608385" y="145833"/>
          <a:ext cx="4188465" cy="251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What?</a:t>
          </a:r>
          <a:endParaRPr lang="en-US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Social harmony program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Panchayat Min + </a:t>
          </a:r>
          <a:r>
            <a:rPr lang="en-US" sz="2800" kern="1200" dirty="0" err="1" smtClean="0"/>
            <a:t>Soc.Justice</a:t>
          </a:r>
          <a:endParaRPr lang="en-US" sz="2800" kern="1200" dirty="0"/>
        </a:p>
      </dsp:txBody>
      <dsp:txXfrm>
        <a:off x="4608385" y="145833"/>
        <a:ext cx="4188465" cy="25130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E7B95-CBCF-48DC-AFBF-D6D81B571902}">
      <dsp:nvSpPr>
        <dsp:cNvPr id="0" name=""/>
        <dsp:cNvSpPr/>
      </dsp:nvSpPr>
      <dsp:spPr>
        <a:xfrm>
          <a:off x="4812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3CB4A-2FF0-49BA-9840-8778DFE02121}">
      <dsp:nvSpPr>
        <dsp:cNvPr id="0" name=""/>
        <dsp:cNvSpPr/>
      </dsp:nvSpPr>
      <dsp:spPr>
        <a:xfrm>
          <a:off x="4812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 smtClean="0"/>
            <a:t>Transport</a:t>
          </a:r>
          <a:endParaRPr lang="en-US" sz="1800" strike="sngStrike" kern="1200" dirty="0"/>
        </a:p>
      </dsp:txBody>
      <dsp:txXfrm>
        <a:off x="4812" y="1411425"/>
        <a:ext cx="1660563" cy="616068"/>
      </dsp:txXfrm>
    </dsp:sp>
    <dsp:sp modelId="{F45C8C7D-4A3C-4AD6-A8ED-AAC94689158E}">
      <dsp:nvSpPr>
        <dsp:cNvPr id="0" name=""/>
        <dsp:cNvSpPr/>
      </dsp:nvSpPr>
      <dsp:spPr>
        <a:xfrm>
          <a:off x="183150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5BC90-8479-4993-AAE9-5B35755BDBFA}">
      <dsp:nvSpPr>
        <dsp:cNvPr id="0" name=""/>
        <dsp:cNvSpPr/>
      </dsp:nvSpPr>
      <dsp:spPr>
        <a:xfrm>
          <a:off x="1831501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Energy</a:t>
          </a:r>
          <a:endParaRPr lang="en-US" sz="1800" kern="1200" dirty="0"/>
        </a:p>
      </dsp:txBody>
      <dsp:txXfrm>
        <a:off x="1831501" y="1411425"/>
        <a:ext cx="1660563" cy="616068"/>
      </dsp:txXfrm>
    </dsp:sp>
    <dsp:sp modelId="{86286E3B-3398-4B9A-8F16-2515AFB8EB15}">
      <dsp:nvSpPr>
        <dsp:cNvPr id="0" name=""/>
        <dsp:cNvSpPr/>
      </dsp:nvSpPr>
      <dsp:spPr>
        <a:xfrm>
          <a:off x="365819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B9AB6-252B-4C3E-ADD3-3D96BF6B6602}">
      <dsp:nvSpPr>
        <dsp:cNvPr id="0" name=""/>
        <dsp:cNvSpPr/>
      </dsp:nvSpPr>
      <dsp:spPr>
        <a:xfrm>
          <a:off x="3658191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Communication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658191" y="1411425"/>
        <a:ext cx="1660563" cy="616068"/>
      </dsp:txXfrm>
    </dsp:sp>
    <dsp:sp modelId="{8F258749-C37E-4088-A619-39D0213C7E91}">
      <dsp:nvSpPr>
        <dsp:cNvPr id="0" name=""/>
        <dsp:cNvSpPr/>
      </dsp:nvSpPr>
      <dsp:spPr>
        <a:xfrm>
          <a:off x="548488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4AA20-F439-4F67-BFAE-E2FBD8C745A5}">
      <dsp:nvSpPr>
        <dsp:cNvPr id="0" name=""/>
        <dsp:cNvSpPr/>
      </dsp:nvSpPr>
      <dsp:spPr>
        <a:xfrm>
          <a:off x="548488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“Social” Infrastructure</a:t>
          </a:r>
          <a:endParaRPr lang="en-US" sz="1800" kern="1200" dirty="0"/>
        </a:p>
      </dsp:txBody>
      <dsp:txXfrm>
        <a:off x="5484880" y="1411425"/>
        <a:ext cx="1660563" cy="616068"/>
      </dsp:txXfrm>
    </dsp:sp>
    <dsp:sp modelId="{5D7FA77B-F0CC-4434-A021-423263FF53B0}">
      <dsp:nvSpPr>
        <dsp:cNvPr id="0" name=""/>
        <dsp:cNvSpPr/>
      </dsp:nvSpPr>
      <dsp:spPr>
        <a:xfrm>
          <a:off x="731157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738AE-841A-45DB-B891-A721926B1976}">
      <dsp:nvSpPr>
        <dsp:cNvPr id="0" name=""/>
        <dsp:cNvSpPr/>
      </dsp:nvSpPr>
      <dsp:spPr>
        <a:xfrm>
          <a:off x="731157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Commercial Infra</a:t>
          </a:r>
          <a:endParaRPr lang="en-US" sz="1800" kern="1200" dirty="0"/>
        </a:p>
      </dsp:txBody>
      <dsp:txXfrm>
        <a:off x="7311570" y="1411425"/>
        <a:ext cx="1660563" cy="61606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47AFF-14F2-4112-A74B-49EF7B1A273E}">
      <dsp:nvSpPr>
        <dsp:cNvPr id="0" name=""/>
        <dsp:cNvSpPr/>
      </dsp:nvSpPr>
      <dsp:spPr>
        <a:xfrm>
          <a:off x="3023083" y="1799"/>
          <a:ext cx="5422580" cy="24525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Bharat </a:t>
          </a:r>
          <a:r>
            <a:rPr lang="en-US" sz="3100" kern="1200" dirty="0" err="1" smtClean="0"/>
            <a:t>Nirman</a:t>
          </a:r>
          <a:r>
            <a:rPr lang="en-US" sz="3100" kern="1200" dirty="0" smtClean="0"/>
            <a:t> 2005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Rural Infra: irrigation, housing, water supply, electrification and telecommunication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Phase-I: 2005-09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Phase-II: 2009-12</a:t>
          </a:r>
          <a:endParaRPr lang="en-US" sz="2400" kern="1200" dirty="0"/>
        </a:p>
      </dsp:txBody>
      <dsp:txXfrm>
        <a:off x="3023083" y="1799"/>
        <a:ext cx="5422580" cy="2452546"/>
      </dsp:txXfrm>
    </dsp:sp>
    <dsp:sp modelId="{74E19399-EA02-4279-A80F-C8252F5C06EB}">
      <dsp:nvSpPr>
        <dsp:cNvPr id="0" name=""/>
        <dsp:cNvSpPr/>
      </dsp:nvSpPr>
      <dsp:spPr>
        <a:xfrm>
          <a:off x="352260" y="143765"/>
          <a:ext cx="2428021" cy="2168615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F283A54A-C1DF-4A71-9318-43D358C24460}">
      <dsp:nvSpPr>
        <dsp:cNvPr id="0" name=""/>
        <dsp:cNvSpPr/>
      </dsp:nvSpPr>
      <dsp:spPr>
        <a:xfrm>
          <a:off x="352260" y="2859016"/>
          <a:ext cx="5422580" cy="245254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Amrut </a:t>
          </a:r>
          <a:r>
            <a:rPr lang="en-US" sz="3100" kern="1200" dirty="0" err="1" smtClean="0"/>
            <a:t>Mahotsav</a:t>
          </a:r>
          <a:r>
            <a:rPr lang="en-US" sz="3100" kern="1200" dirty="0" smtClean="0"/>
            <a:t> 2022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75</a:t>
          </a:r>
          <a:r>
            <a:rPr lang="en-US" sz="2400" kern="1200" baseline="30000" dirty="0" smtClean="0"/>
            <a:t>th</a:t>
          </a:r>
          <a:r>
            <a:rPr lang="en-US" sz="2400" kern="1200" dirty="0" smtClean="0"/>
            <a:t> year </a:t>
          </a:r>
          <a:r>
            <a:rPr lang="en-US" sz="2400" kern="1200" smtClean="0"/>
            <a:t>of Independence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Similar e.g. 2x farmer income, housing to all, 70 lt. waters to all.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+2019: ODF free India, 50k GP poverty free.</a:t>
          </a:r>
          <a:endParaRPr lang="en-US" sz="2400" kern="1200" dirty="0"/>
        </a:p>
      </dsp:txBody>
      <dsp:txXfrm>
        <a:off x="352260" y="2859016"/>
        <a:ext cx="5422580" cy="2452546"/>
      </dsp:txXfrm>
    </dsp:sp>
    <dsp:sp modelId="{6532946E-3314-4A1E-AEBC-258E80986E43}">
      <dsp:nvSpPr>
        <dsp:cNvPr id="0" name=""/>
        <dsp:cNvSpPr/>
      </dsp:nvSpPr>
      <dsp:spPr>
        <a:xfrm>
          <a:off x="6017643" y="2859016"/>
          <a:ext cx="2428021" cy="245254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E7B95-CBCF-48DC-AFBF-D6D81B571902}">
      <dsp:nvSpPr>
        <dsp:cNvPr id="0" name=""/>
        <dsp:cNvSpPr/>
      </dsp:nvSpPr>
      <dsp:spPr>
        <a:xfrm>
          <a:off x="4812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3CB4A-2FF0-49BA-9840-8778DFE02121}">
      <dsp:nvSpPr>
        <dsp:cNvPr id="0" name=""/>
        <dsp:cNvSpPr/>
      </dsp:nvSpPr>
      <dsp:spPr>
        <a:xfrm>
          <a:off x="4812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 smtClean="0"/>
            <a:t>Transport</a:t>
          </a:r>
          <a:endParaRPr lang="en-US" sz="1800" strike="sngStrike" kern="1200" dirty="0"/>
        </a:p>
      </dsp:txBody>
      <dsp:txXfrm>
        <a:off x="4812" y="1411425"/>
        <a:ext cx="1660563" cy="616068"/>
      </dsp:txXfrm>
    </dsp:sp>
    <dsp:sp modelId="{F45C8C7D-4A3C-4AD6-A8ED-AAC94689158E}">
      <dsp:nvSpPr>
        <dsp:cNvPr id="0" name=""/>
        <dsp:cNvSpPr/>
      </dsp:nvSpPr>
      <dsp:spPr>
        <a:xfrm>
          <a:off x="183150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5BC90-8479-4993-AAE9-5B35755BDBFA}">
      <dsp:nvSpPr>
        <dsp:cNvPr id="0" name=""/>
        <dsp:cNvSpPr/>
      </dsp:nvSpPr>
      <dsp:spPr>
        <a:xfrm>
          <a:off x="1831501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Energy</a:t>
          </a:r>
          <a:endParaRPr lang="en-US" sz="1800" kern="1200" dirty="0"/>
        </a:p>
      </dsp:txBody>
      <dsp:txXfrm>
        <a:off x="1831501" y="1411425"/>
        <a:ext cx="1660563" cy="616068"/>
      </dsp:txXfrm>
    </dsp:sp>
    <dsp:sp modelId="{86286E3B-3398-4B9A-8F16-2515AFB8EB15}">
      <dsp:nvSpPr>
        <dsp:cNvPr id="0" name=""/>
        <dsp:cNvSpPr/>
      </dsp:nvSpPr>
      <dsp:spPr>
        <a:xfrm>
          <a:off x="365819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B9AB6-252B-4C3E-ADD3-3D96BF6B6602}">
      <dsp:nvSpPr>
        <dsp:cNvPr id="0" name=""/>
        <dsp:cNvSpPr/>
      </dsp:nvSpPr>
      <dsp:spPr>
        <a:xfrm>
          <a:off x="3658191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Communication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658191" y="1411425"/>
        <a:ext cx="1660563" cy="616068"/>
      </dsp:txXfrm>
    </dsp:sp>
    <dsp:sp modelId="{8F258749-C37E-4088-A619-39D0213C7E91}">
      <dsp:nvSpPr>
        <dsp:cNvPr id="0" name=""/>
        <dsp:cNvSpPr/>
      </dsp:nvSpPr>
      <dsp:spPr>
        <a:xfrm>
          <a:off x="548488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4AA20-F439-4F67-BFAE-E2FBD8C745A5}">
      <dsp:nvSpPr>
        <dsp:cNvPr id="0" name=""/>
        <dsp:cNvSpPr/>
      </dsp:nvSpPr>
      <dsp:spPr>
        <a:xfrm>
          <a:off x="548488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“Social” Infrastructure</a:t>
          </a:r>
          <a:endParaRPr lang="en-US" sz="1800" kern="1200" dirty="0"/>
        </a:p>
      </dsp:txBody>
      <dsp:txXfrm>
        <a:off x="5484880" y="1411425"/>
        <a:ext cx="1660563" cy="616068"/>
      </dsp:txXfrm>
    </dsp:sp>
    <dsp:sp modelId="{5D7FA77B-F0CC-4434-A021-423263FF53B0}">
      <dsp:nvSpPr>
        <dsp:cNvPr id="0" name=""/>
        <dsp:cNvSpPr/>
      </dsp:nvSpPr>
      <dsp:spPr>
        <a:xfrm>
          <a:off x="731157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738AE-841A-45DB-B891-A721926B1976}">
      <dsp:nvSpPr>
        <dsp:cNvPr id="0" name=""/>
        <dsp:cNvSpPr/>
      </dsp:nvSpPr>
      <dsp:spPr>
        <a:xfrm>
          <a:off x="731157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Commercial Infra</a:t>
          </a:r>
          <a:endParaRPr lang="en-US" sz="1800" kern="1200" dirty="0"/>
        </a:p>
      </dsp:txBody>
      <dsp:txXfrm>
        <a:off x="7311570" y="1411425"/>
        <a:ext cx="1660563" cy="61606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A4027-D533-47E7-A7E6-9F83F06A29B9}">
      <dsp:nvSpPr>
        <dsp:cNvPr id="0" name=""/>
        <dsp:cNvSpPr/>
      </dsp:nvSpPr>
      <dsp:spPr>
        <a:xfrm>
          <a:off x="659384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E8999-25F7-4DE2-B3CF-439D74D5902D}">
      <dsp:nvSpPr>
        <dsp:cNvPr id="0" name=""/>
        <dsp:cNvSpPr/>
      </dsp:nvSpPr>
      <dsp:spPr>
        <a:xfrm>
          <a:off x="659384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Road</a:t>
          </a:r>
          <a:endParaRPr lang="en-US" sz="2900" strike="sngStrike" kern="1200" dirty="0"/>
        </a:p>
      </dsp:txBody>
      <dsp:txXfrm>
        <a:off x="659384" y="1123289"/>
        <a:ext cx="1629614" cy="604586"/>
      </dsp:txXfrm>
    </dsp:sp>
    <dsp:sp modelId="{0B57600F-9D62-445E-9274-DC2B8D64DF51}">
      <dsp:nvSpPr>
        <dsp:cNvPr id="0" name=""/>
        <dsp:cNvSpPr/>
      </dsp:nvSpPr>
      <dsp:spPr>
        <a:xfrm>
          <a:off x="2452028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78D0-959A-442E-ADA2-987AFB3DB793}">
      <dsp:nvSpPr>
        <dsp:cNvPr id="0" name=""/>
        <dsp:cNvSpPr/>
      </dsp:nvSpPr>
      <dsp:spPr>
        <a:xfrm>
          <a:off x="2452028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Rail</a:t>
          </a:r>
          <a:endParaRPr lang="en-US" sz="2900" strike="sngStrike" kern="1200" dirty="0"/>
        </a:p>
      </dsp:txBody>
      <dsp:txXfrm>
        <a:off x="2452028" y="1123289"/>
        <a:ext cx="1629614" cy="604586"/>
      </dsp:txXfrm>
    </dsp:sp>
    <dsp:sp modelId="{59EE8C43-4D3F-4851-8E55-6FAF7677919D}">
      <dsp:nvSpPr>
        <dsp:cNvPr id="0" name=""/>
        <dsp:cNvSpPr/>
      </dsp:nvSpPr>
      <dsp:spPr>
        <a:xfrm>
          <a:off x="4244672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44FB0-8A13-434D-9A42-10DD70816FB7}">
      <dsp:nvSpPr>
        <dsp:cNvPr id="0" name=""/>
        <dsp:cNvSpPr/>
      </dsp:nvSpPr>
      <dsp:spPr>
        <a:xfrm>
          <a:off x="4244672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Air</a:t>
          </a:r>
          <a:endParaRPr lang="en-US" sz="2900" strike="sngStrike" kern="1200" dirty="0"/>
        </a:p>
      </dsp:txBody>
      <dsp:txXfrm>
        <a:off x="4244672" y="1123289"/>
        <a:ext cx="1629614" cy="604586"/>
      </dsp:txXfrm>
    </dsp:sp>
    <dsp:sp modelId="{24F65608-7FCC-48B6-A4A6-9458434FE986}">
      <dsp:nvSpPr>
        <dsp:cNvPr id="0" name=""/>
        <dsp:cNvSpPr/>
      </dsp:nvSpPr>
      <dsp:spPr>
        <a:xfrm>
          <a:off x="6037316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BA023-A834-4D6F-9B7B-1BECF6862AC2}">
      <dsp:nvSpPr>
        <dsp:cNvPr id="0" name=""/>
        <dsp:cNvSpPr/>
      </dsp:nvSpPr>
      <dsp:spPr>
        <a:xfrm>
          <a:off x="6037316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Shipping</a:t>
          </a:r>
          <a:endParaRPr lang="en-US" sz="2900" strike="sngStrike" kern="1200" dirty="0"/>
        </a:p>
      </dsp:txBody>
      <dsp:txXfrm>
        <a:off x="6037316" y="1123289"/>
        <a:ext cx="1629614" cy="60458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27461" y="845"/>
          <a:ext cx="270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Water Sanitation: SBM</a:t>
          </a:r>
          <a:endParaRPr lang="en-US" sz="2400" kern="1200" dirty="0"/>
        </a:p>
      </dsp:txBody>
      <dsp:txXfrm>
        <a:off x="27461" y="845"/>
        <a:ext cx="2700000" cy="558190"/>
      </dsp:txXfrm>
    </dsp:sp>
    <dsp:sp modelId="{B9DB8C87-D29A-44DC-A95F-EBC766EF8746}">
      <dsp:nvSpPr>
        <dsp:cNvPr id="0" name=""/>
        <dsp:cNvSpPr/>
      </dsp:nvSpPr>
      <dsp:spPr>
        <a:xfrm>
          <a:off x="117462" y="586946"/>
          <a:ext cx="252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Rural Infra &lt;BIPASA&gt;</a:t>
          </a:r>
          <a:endParaRPr lang="en-US" sz="2400" kern="1200" dirty="0"/>
        </a:p>
      </dsp:txBody>
      <dsp:txXfrm>
        <a:off x="117462" y="586946"/>
        <a:ext cx="2520000" cy="558190"/>
      </dsp:txXfrm>
    </dsp:sp>
    <dsp:sp modelId="{1EDA175E-8E67-4E09-B967-39524A56233D}">
      <dsp:nvSpPr>
        <dsp:cNvPr id="0" name=""/>
        <dsp:cNvSpPr/>
      </dsp:nvSpPr>
      <dsp:spPr>
        <a:xfrm>
          <a:off x="319962" y="1173046"/>
          <a:ext cx="2115000" cy="558190"/>
        </a:xfrm>
        <a:prstGeom prst="rect">
          <a:avLst/>
        </a:prstGeom>
        <a:solidFill>
          <a:schemeClr val="accent2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Urban: Smart City </a:t>
          </a:r>
          <a:endParaRPr lang="en-US" sz="2400" kern="1200" dirty="0"/>
        </a:p>
      </dsp:txBody>
      <dsp:txXfrm>
        <a:off x="319962" y="1173046"/>
        <a:ext cx="2115000" cy="55819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8C87-D29A-44DC-A95F-EBC766EF8746}">
      <dsp:nvSpPr>
        <dsp:cNvPr id="0" name=""/>
        <dsp:cNvSpPr/>
      </dsp:nvSpPr>
      <dsp:spPr>
        <a:xfrm>
          <a:off x="509706" y="1095"/>
          <a:ext cx="720000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GIFT city </a:t>
          </a:r>
          <a:endParaRPr lang="en-US" sz="1600" kern="1200" dirty="0"/>
        </a:p>
      </dsp:txBody>
      <dsp:txXfrm>
        <a:off x="509706" y="1095"/>
        <a:ext cx="720000" cy="527010"/>
      </dsp:txXfrm>
    </dsp:sp>
    <dsp:sp modelId="{B32ABB1E-DB6F-4388-A0EE-4A84128162D7}">
      <dsp:nvSpPr>
        <dsp:cNvPr id="0" name=""/>
        <dsp:cNvSpPr/>
      </dsp:nvSpPr>
      <dsp:spPr>
        <a:xfrm>
          <a:off x="143606" y="554456"/>
          <a:ext cx="1452198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Strategic Oil  Reserve </a:t>
          </a:r>
          <a:endParaRPr lang="en-US" sz="1600" kern="1200" dirty="0"/>
        </a:p>
      </dsp:txBody>
      <dsp:txXfrm>
        <a:off x="143606" y="554456"/>
        <a:ext cx="1452198" cy="527010"/>
      </dsp:txXfrm>
    </dsp:sp>
    <dsp:sp modelId="{80FC278C-1F63-4C82-988C-3F126DE388ED}">
      <dsp:nvSpPr>
        <dsp:cNvPr id="0" name=""/>
        <dsp:cNvSpPr/>
      </dsp:nvSpPr>
      <dsp:spPr>
        <a:xfrm>
          <a:off x="152398" y="1107817"/>
          <a:ext cx="1434615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Mega food parks</a:t>
          </a:r>
          <a:endParaRPr lang="en-US" sz="1600" kern="1200" dirty="0"/>
        </a:p>
      </dsp:txBody>
      <dsp:txXfrm>
        <a:off x="152398" y="1107817"/>
        <a:ext cx="1434615" cy="527010"/>
      </dsp:txXfrm>
    </dsp:sp>
    <dsp:sp modelId="{33288450-A0C3-4305-B9F0-E561AA170664}">
      <dsp:nvSpPr>
        <dsp:cNvPr id="0" name=""/>
        <dsp:cNvSpPr/>
      </dsp:nvSpPr>
      <dsp:spPr>
        <a:xfrm>
          <a:off x="152398" y="1661178"/>
          <a:ext cx="1434614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SEZ, TEE..</a:t>
          </a:r>
          <a:endParaRPr lang="en-US" sz="1600" kern="1200" dirty="0"/>
        </a:p>
      </dsp:txBody>
      <dsp:txXfrm>
        <a:off x="152398" y="1661178"/>
        <a:ext cx="1434614" cy="52701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339075" y="20"/>
          <a:ext cx="1665000" cy="828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Survey</a:t>
          </a:r>
          <a:endParaRPr lang="en-US" sz="4500" kern="1200" dirty="0"/>
        </a:p>
      </dsp:txBody>
      <dsp:txXfrm>
        <a:off x="339075" y="20"/>
        <a:ext cx="1665000" cy="828815"/>
      </dsp:txXfrm>
    </dsp:sp>
    <dsp:sp modelId="{C4F52A40-7C9D-4085-98C9-872BB07AE893}">
      <dsp:nvSpPr>
        <dsp:cNvPr id="0" name=""/>
        <dsp:cNvSpPr/>
      </dsp:nvSpPr>
      <dsp:spPr>
        <a:xfrm>
          <a:off x="226575" y="870277"/>
          <a:ext cx="1890000" cy="828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Summit</a:t>
          </a:r>
          <a:endParaRPr lang="en-US" sz="4500" kern="1200" dirty="0"/>
        </a:p>
      </dsp:txBody>
      <dsp:txXfrm>
        <a:off x="226575" y="870277"/>
        <a:ext cx="1890000" cy="82881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C10A6-75B6-4E4E-9817-1B9D465B9BBD}">
      <dsp:nvSpPr>
        <dsp:cNvPr id="0" name=""/>
        <dsp:cNvSpPr/>
      </dsp:nvSpPr>
      <dsp:spPr>
        <a:xfrm>
          <a:off x="0" y="0"/>
          <a:ext cx="5046785" cy="4064000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3154116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Rural</a:t>
          </a:r>
          <a:endParaRPr lang="en-US" sz="4200" kern="1200" dirty="0"/>
        </a:p>
      </dsp:txBody>
      <dsp:txXfrm>
        <a:off x="101176" y="101176"/>
        <a:ext cx="4844433" cy="3861648"/>
      </dsp:txXfrm>
    </dsp:sp>
    <dsp:sp modelId="{6018CAAF-47E0-4731-9C5E-7427F06C5ED8}">
      <dsp:nvSpPr>
        <dsp:cNvPr id="0" name=""/>
        <dsp:cNvSpPr/>
      </dsp:nvSpPr>
      <dsp:spPr>
        <a:xfrm>
          <a:off x="126169" y="1016000"/>
          <a:ext cx="757017" cy="284480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NOT Urban</a:t>
          </a:r>
          <a:endParaRPr lang="en-US" sz="1900" kern="1200" dirty="0"/>
        </a:p>
      </dsp:txBody>
      <dsp:txXfrm>
        <a:off x="149450" y="1039281"/>
        <a:ext cx="710455" cy="2798238"/>
      </dsp:txXfrm>
    </dsp:sp>
    <dsp:sp modelId="{9813F44C-DF63-4C93-AF82-432487919BA5}">
      <dsp:nvSpPr>
        <dsp:cNvPr id="0" name=""/>
        <dsp:cNvSpPr/>
      </dsp:nvSpPr>
      <dsp:spPr>
        <a:xfrm>
          <a:off x="1009357" y="1016000"/>
          <a:ext cx="3911258" cy="2844800"/>
        </a:xfrm>
        <a:prstGeom prst="roundRect">
          <a:avLst>
            <a:gd name="adj" fmla="val 105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806448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Urban?</a:t>
          </a:r>
          <a:endParaRPr lang="en-US" sz="4200" kern="1200" dirty="0"/>
        </a:p>
      </dsp:txBody>
      <dsp:txXfrm>
        <a:off x="1096844" y="1103487"/>
        <a:ext cx="3736284" cy="2669826"/>
      </dsp:txXfrm>
    </dsp:sp>
    <dsp:sp modelId="{E908872D-F8B3-49CD-82E7-D9D25A99F66C}">
      <dsp:nvSpPr>
        <dsp:cNvPr id="0" name=""/>
        <dsp:cNvSpPr/>
      </dsp:nvSpPr>
      <dsp:spPr>
        <a:xfrm>
          <a:off x="1107138" y="2296160"/>
          <a:ext cx="1221026" cy="128016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Min 5k Pop</a:t>
          </a:r>
          <a:endParaRPr lang="en-US" sz="1900" kern="1200" dirty="0"/>
        </a:p>
      </dsp:txBody>
      <dsp:txXfrm>
        <a:off x="1144689" y="2333711"/>
        <a:ext cx="1145924" cy="1205058"/>
      </dsp:txXfrm>
    </dsp:sp>
    <dsp:sp modelId="{FAE92AB9-5EC0-4FB9-B7E6-2F0F7D43FB48}">
      <dsp:nvSpPr>
        <dsp:cNvPr id="0" name=""/>
        <dsp:cNvSpPr/>
      </dsp:nvSpPr>
      <dsp:spPr>
        <a:xfrm>
          <a:off x="2353041" y="2296160"/>
          <a:ext cx="1221026" cy="128016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Min 75% </a:t>
          </a:r>
          <a:r>
            <a:rPr lang="en-US" sz="1900" u="sng" kern="1200" dirty="0" smtClean="0"/>
            <a:t>Male </a:t>
          </a:r>
          <a:r>
            <a:rPr lang="en-US" sz="1900" kern="1200" dirty="0" smtClean="0"/>
            <a:t>Workers in Non-Agro</a:t>
          </a:r>
          <a:endParaRPr lang="en-US" sz="1900" kern="1200" dirty="0"/>
        </a:p>
      </dsp:txBody>
      <dsp:txXfrm>
        <a:off x="2390592" y="2333711"/>
        <a:ext cx="1145924" cy="1205058"/>
      </dsp:txXfrm>
    </dsp:sp>
    <dsp:sp modelId="{9131B659-C0F7-410C-B6B9-1D8F9E7FD1A0}">
      <dsp:nvSpPr>
        <dsp:cNvPr id="0" name=""/>
        <dsp:cNvSpPr/>
      </dsp:nvSpPr>
      <dsp:spPr>
        <a:xfrm>
          <a:off x="3598945" y="2296160"/>
          <a:ext cx="1221026" cy="128016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Min Pop Density: 400/</a:t>
          </a:r>
          <a:r>
            <a:rPr lang="en-US" sz="1900" kern="1200" dirty="0" err="1" smtClean="0"/>
            <a:t>sqkm</a:t>
          </a:r>
          <a:endParaRPr lang="en-US" sz="1900" kern="1200" dirty="0"/>
        </a:p>
      </dsp:txBody>
      <dsp:txXfrm>
        <a:off x="3636496" y="2333711"/>
        <a:ext cx="1145924" cy="120505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CD3F1-CDFF-4927-8CF2-E4E68C531C23}">
      <dsp:nvSpPr>
        <dsp:cNvPr id="0" name=""/>
        <dsp:cNvSpPr/>
      </dsp:nvSpPr>
      <dsp:spPr>
        <a:xfrm>
          <a:off x="623282" y="0"/>
          <a:ext cx="4155214" cy="6098746"/>
        </a:xfrm>
        <a:prstGeom prst="triangl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4675C-2B1C-4651-A097-BB3A921DDBD0}">
      <dsp:nvSpPr>
        <dsp:cNvPr id="0" name=""/>
        <dsp:cNvSpPr/>
      </dsp:nvSpPr>
      <dsp:spPr>
        <a:xfrm>
          <a:off x="2077607" y="613150"/>
          <a:ext cx="2700889" cy="72184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I: 100,000 and above; (MAX CITIES HERE)</a:t>
          </a:r>
          <a:endParaRPr lang="en-US" sz="1900" kern="1200" dirty="0"/>
        </a:p>
      </dsp:txBody>
      <dsp:txXfrm>
        <a:off x="2112844" y="648387"/>
        <a:ext cx="2630415" cy="651369"/>
      </dsp:txXfrm>
    </dsp:sp>
    <dsp:sp modelId="{328006D8-D6BE-4F24-8C3F-BE30532A4652}">
      <dsp:nvSpPr>
        <dsp:cNvPr id="0" name=""/>
        <dsp:cNvSpPr/>
      </dsp:nvSpPr>
      <dsp:spPr>
        <a:xfrm>
          <a:off x="2077607" y="1425224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Class II: 50,000 to 99,999; </a:t>
          </a:r>
          <a:endParaRPr lang="en-US" sz="1900" kern="1200"/>
        </a:p>
      </dsp:txBody>
      <dsp:txXfrm>
        <a:off x="2112844" y="1460461"/>
        <a:ext cx="2630415" cy="651369"/>
      </dsp:txXfrm>
    </dsp:sp>
    <dsp:sp modelId="{DC8B8984-7D67-4C78-BE48-92D86FD866D9}">
      <dsp:nvSpPr>
        <dsp:cNvPr id="0" name=""/>
        <dsp:cNvSpPr/>
      </dsp:nvSpPr>
      <dsp:spPr>
        <a:xfrm>
          <a:off x="2077607" y="2237298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Class III: 20,000 to 49,999; </a:t>
          </a:r>
          <a:endParaRPr lang="en-US" sz="1900" kern="1200"/>
        </a:p>
      </dsp:txBody>
      <dsp:txXfrm>
        <a:off x="2112844" y="2272535"/>
        <a:ext cx="2630415" cy="651369"/>
      </dsp:txXfrm>
    </dsp:sp>
    <dsp:sp modelId="{55A5FF1E-4F1B-492C-8AC8-67F62AB01A71}">
      <dsp:nvSpPr>
        <dsp:cNvPr id="0" name=""/>
        <dsp:cNvSpPr/>
      </dsp:nvSpPr>
      <dsp:spPr>
        <a:xfrm>
          <a:off x="2077607" y="3049373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Class IV: 10,000 to 19,999; </a:t>
          </a:r>
          <a:endParaRPr lang="en-US" sz="1900" kern="1200"/>
        </a:p>
      </dsp:txBody>
      <dsp:txXfrm>
        <a:off x="2112844" y="3084610"/>
        <a:ext cx="2630415" cy="651369"/>
      </dsp:txXfrm>
    </dsp:sp>
    <dsp:sp modelId="{2BC5AE7E-45E4-4865-84FA-4008F69FC7C2}">
      <dsp:nvSpPr>
        <dsp:cNvPr id="0" name=""/>
        <dsp:cNvSpPr/>
      </dsp:nvSpPr>
      <dsp:spPr>
        <a:xfrm>
          <a:off x="2077607" y="3861447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5: 5,000 to 9,999</a:t>
          </a:r>
          <a:endParaRPr lang="en-US" sz="1900" kern="1200" dirty="0"/>
        </a:p>
      </dsp:txBody>
      <dsp:txXfrm>
        <a:off x="2112844" y="3896684"/>
        <a:ext cx="2630415" cy="651369"/>
      </dsp:txXfrm>
    </dsp:sp>
    <dsp:sp modelId="{0DC69777-C2B0-4D42-88D9-D758172C5795}">
      <dsp:nvSpPr>
        <dsp:cNvPr id="0" name=""/>
        <dsp:cNvSpPr/>
      </dsp:nvSpPr>
      <dsp:spPr>
        <a:xfrm>
          <a:off x="2077607" y="4673521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6: &lt;5k rural areas</a:t>
          </a:r>
          <a:endParaRPr lang="en-US" sz="1900" kern="1200" dirty="0"/>
        </a:p>
      </dsp:txBody>
      <dsp:txXfrm>
        <a:off x="2112844" y="4708758"/>
        <a:ext cx="2630415" cy="65136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CD3F1-CDFF-4927-8CF2-E4E68C531C23}">
      <dsp:nvSpPr>
        <dsp:cNvPr id="0" name=""/>
        <dsp:cNvSpPr/>
      </dsp:nvSpPr>
      <dsp:spPr>
        <a:xfrm>
          <a:off x="348856" y="0"/>
          <a:ext cx="3059270" cy="643883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4675C-2B1C-4651-A097-BB3A921DDBD0}">
      <dsp:nvSpPr>
        <dsp:cNvPr id="0" name=""/>
        <dsp:cNvSpPr/>
      </dsp:nvSpPr>
      <dsp:spPr>
        <a:xfrm>
          <a:off x="1315867" y="644874"/>
          <a:ext cx="3113772" cy="9265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Megacity  1 cr/&gt;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Mumbai, Delhi, Kolkata</a:t>
          </a:r>
          <a:endParaRPr lang="en-US" sz="1600" kern="1200" dirty="0"/>
        </a:p>
      </dsp:txBody>
      <dsp:txXfrm>
        <a:off x="1361097" y="690104"/>
        <a:ext cx="3023312" cy="836078"/>
      </dsp:txXfrm>
    </dsp:sp>
    <dsp:sp modelId="{D795941A-BADD-46EF-95D4-60F7DF0C2D0B}">
      <dsp:nvSpPr>
        <dsp:cNvPr id="0" name=""/>
        <dsp:cNvSpPr/>
      </dsp:nvSpPr>
      <dsp:spPr>
        <a:xfrm>
          <a:off x="1315867" y="1674691"/>
          <a:ext cx="3113772" cy="9265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Metro city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40l </a:t>
          </a:r>
          <a:r>
            <a:rPr lang="en-US" sz="2000" kern="1200" dirty="0" smtClean="0"/>
            <a:t>/ &gt;</a:t>
          </a:r>
          <a:endParaRPr lang="en-US" sz="2000" kern="1200" dirty="0"/>
        </a:p>
      </dsp:txBody>
      <dsp:txXfrm>
        <a:off x="1361097" y="1719921"/>
        <a:ext cx="3023312" cy="836078"/>
      </dsp:txXfrm>
    </dsp:sp>
    <dsp:sp modelId="{AF529E1C-2D79-4A37-8044-0C045AB47406}">
      <dsp:nvSpPr>
        <dsp:cNvPr id="0" name=""/>
        <dsp:cNvSpPr/>
      </dsp:nvSpPr>
      <dsp:spPr>
        <a:xfrm>
          <a:off x="1315867" y="2704508"/>
          <a:ext cx="3113772" cy="9265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Million+ city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10l </a:t>
          </a:r>
          <a:r>
            <a:rPr lang="en-US" sz="2000" kern="1200" dirty="0" smtClean="0"/>
            <a:t>/&gt;</a:t>
          </a:r>
          <a:endParaRPr lang="en-US" sz="2000" kern="1200" dirty="0"/>
        </a:p>
      </dsp:txBody>
      <dsp:txXfrm>
        <a:off x="1361097" y="2749738"/>
        <a:ext cx="3023312" cy="836078"/>
      </dsp:txXfrm>
    </dsp:sp>
    <dsp:sp modelId="{A80637DC-5E05-47D8-9EA6-6AC0E84C1AFA}">
      <dsp:nvSpPr>
        <dsp:cNvPr id="0" name=""/>
        <dsp:cNvSpPr/>
      </dsp:nvSpPr>
      <dsp:spPr>
        <a:xfrm>
          <a:off x="1315867" y="3734326"/>
          <a:ext cx="3113772" cy="9265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Metropolitan Area 10l / &gt;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If spread in 2 / more municipalities </a:t>
          </a:r>
          <a:endParaRPr lang="en-US" sz="1600" kern="1200" dirty="0"/>
        </a:p>
      </dsp:txBody>
      <dsp:txXfrm>
        <a:off x="1361097" y="3779556"/>
        <a:ext cx="3023312" cy="836078"/>
      </dsp:txXfrm>
    </dsp:sp>
    <dsp:sp modelId="{F8E2D7B7-CFAD-4F39-B016-A9BA4E7ECC95}">
      <dsp:nvSpPr>
        <dsp:cNvPr id="0" name=""/>
        <dsp:cNvSpPr/>
      </dsp:nvSpPr>
      <dsp:spPr>
        <a:xfrm>
          <a:off x="1315867" y="4764143"/>
          <a:ext cx="3113772" cy="9265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Town = Class-1 = 1l / &gt;</a:t>
          </a:r>
          <a:endParaRPr lang="en-US" sz="2000" kern="1200" dirty="0"/>
        </a:p>
      </dsp:txBody>
      <dsp:txXfrm>
        <a:off x="1361097" y="4809373"/>
        <a:ext cx="3023312" cy="83607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D7934-BA0B-484C-A4D2-14946B273868}">
      <dsp:nvSpPr>
        <dsp:cNvPr id="0" name=""/>
        <dsp:cNvSpPr/>
      </dsp:nvSpPr>
      <dsp:spPr>
        <a:xfrm>
          <a:off x="3766267" y="5019031"/>
          <a:ext cx="639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954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70049" y="5048762"/>
        <a:ext cx="31977" cy="31977"/>
      </dsp:txXfrm>
    </dsp:sp>
    <dsp:sp modelId="{21CDDD17-E43E-4FE5-A36D-F48082DF350B}">
      <dsp:nvSpPr>
        <dsp:cNvPr id="0" name=""/>
        <dsp:cNvSpPr/>
      </dsp:nvSpPr>
      <dsp:spPr>
        <a:xfrm>
          <a:off x="976590" y="3153811"/>
          <a:ext cx="639540" cy="1910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9770" y="0"/>
              </a:lnTo>
              <a:lnTo>
                <a:pt x="319770" y="1910939"/>
              </a:lnTo>
              <a:lnTo>
                <a:pt x="639540" y="1910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245983" y="4058903"/>
        <a:ext cx="100755" cy="100755"/>
      </dsp:txXfrm>
    </dsp:sp>
    <dsp:sp modelId="{5C6EDFFF-5AA3-4A51-92B0-1CE4813A540B}">
      <dsp:nvSpPr>
        <dsp:cNvPr id="0" name=""/>
        <dsp:cNvSpPr/>
      </dsp:nvSpPr>
      <dsp:spPr>
        <a:xfrm>
          <a:off x="3766267" y="3108091"/>
          <a:ext cx="639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954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70049" y="3137822"/>
        <a:ext cx="31977" cy="31977"/>
      </dsp:txXfrm>
    </dsp:sp>
    <dsp:sp modelId="{772F0666-DA39-4B85-B679-1078B9E3DCCE}">
      <dsp:nvSpPr>
        <dsp:cNvPr id="0" name=""/>
        <dsp:cNvSpPr/>
      </dsp:nvSpPr>
      <dsp:spPr>
        <a:xfrm>
          <a:off x="976590" y="3108091"/>
          <a:ext cx="639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954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280372" y="3137822"/>
        <a:ext cx="31977" cy="31977"/>
      </dsp:txXfrm>
    </dsp:sp>
    <dsp:sp modelId="{1CEF1329-CD32-44DB-B13E-2E2AB95D72CB}">
      <dsp:nvSpPr>
        <dsp:cNvPr id="0" name=""/>
        <dsp:cNvSpPr/>
      </dsp:nvSpPr>
      <dsp:spPr>
        <a:xfrm>
          <a:off x="3766267" y="1197151"/>
          <a:ext cx="6395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954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70049" y="1226883"/>
        <a:ext cx="31977" cy="31977"/>
      </dsp:txXfrm>
    </dsp:sp>
    <dsp:sp modelId="{56237F49-63F4-4423-A08C-26949E529776}">
      <dsp:nvSpPr>
        <dsp:cNvPr id="0" name=""/>
        <dsp:cNvSpPr/>
      </dsp:nvSpPr>
      <dsp:spPr>
        <a:xfrm>
          <a:off x="976590" y="1242871"/>
          <a:ext cx="639540" cy="1910939"/>
        </a:xfrm>
        <a:custGeom>
          <a:avLst/>
          <a:gdLst/>
          <a:ahLst/>
          <a:cxnLst/>
          <a:rect l="0" t="0" r="0" b="0"/>
          <a:pathLst>
            <a:path>
              <a:moveTo>
                <a:pt x="0" y="1910939"/>
              </a:moveTo>
              <a:lnTo>
                <a:pt x="319770" y="1910939"/>
              </a:lnTo>
              <a:lnTo>
                <a:pt x="319770" y="0"/>
              </a:lnTo>
              <a:lnTo>
                <a:pt x="6395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245983" y="2147963"/>
        <a:ext cx="100755" cy="100755"/>
      </dsp:txXfrm>
    </dsp:sp>
    <dsp:sp modelId="{427911F8-EA6E-41A3-B01A-2D03EBA85DB8}">
      <dsp:nvSpPr>
        <dsp:cNvPr id="0" name=""/>
        <dsp:cNvSpPr/>
      </dsp:nvSpPr>
      <dsp:spPr>
        <a:xfrm rot="16200000">
          <a:off x="-2479361" y="2666356"/>
          <a:ext cx="5936994" cy="974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Urban area</a:t>
          </a:r>
        </a:p>
      </dsp:txBody>
      <dsp:txXfrm>
        <a:off x="-2479361" y="2666356"/>
        <a:ext cx="5936994" cy="974909"/>
      </dsp:txXfrm>
    </dsp:sp>
    <dsp:sp modelId="{FF603F2C-E303-4DD8-B39D-1A0257EB62D4}">
      <dsp:nvSpPr>
        <dsp:cNvPr id="0" name=""/>
        <dsp:cNvSpPr/>
      </dsp:nvSpPr>
      <dsp:spPr>
        <a:xfrm>
          <a:off x="1616131" y="409265"/>
          <a:ext cx="2150135" cy="16672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Statutory towns</a:t>
          </a:r>
        </a:p>
      </dsp:txBody>
      <dsp:txXfrm>
        <a:off x="1616131" y="409265"/>
        <a:ext cx="2150135" cy="1667212"/>
      </dsp:txXfrm>
    </dsp:sp>
    <dsp:sp modelId="{4F221126-D6AC-4BA7-92BB-C1DFA4584E65}">
      <dsp:nvSpPr>
        <dsp:cNvPr id="0" name=""/>
        <dsp:cNvSpPr/>
      </dsp:nvSpPr>
      <dsp:spPr>
        <a:xfrm>
          <a:off x="4405808" y="409265"/>
          <a:ext cx="4568559" cy="16672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municipality,  corporation,  cantonment  board  or notified town area committee, etc. (</a:t>
          </a:r>
          <a:r>
            <a:rPr lang="en-US" sz="2800" kern="1200" dirty="0" smtClean="0"/>
            <a:t>4041+)</a:t>
          </a:r>
          <a:endParaRPr lang="en-US" sz="2800" kern="1200" dirty="0"/>
        </a:p>
      </dsp:txBody>
      <dsp:txXfrm>
        <a:off x="4405808" y="409265"/>
        <a:ext cx="4568559" cy="1667212"/>
      </dsp:txXfrm>
    </dsp:sp>
    <dsp:sp modelId="{EA900D80-CA37-4C5F-B950-665B09F348D5}">
      <dsp:nvSpPr>
        <dsp:cNvPr id="0" name=""/>
        <dsp:cNvSpPr/>
      </dsp:nvSpPr>
      <dsp:spPr>
        <a:xfrm>
          <a:off x="1616131" y="2320205"/>
          <a:ext cx="2150135" cy="16672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Census towns</a:t>
          </a:r>
        </a:p>
      </dsp:txBody>
      <dsp:txXfrm>
        <a:off x="1616131" y="2320205"/>
        <a:ext cx="2150135" cy="1667212"/>
      </dsp:txXfrm>
    </dsp:sp>
    <dsp:sp modelId="{56053AE8-CC74-41B6-8D6D-9C8ED33212A1}">
      <dsp:nvSpPr>
        <dsp:cNvPr id="0" name=""/>
        <dsp:cNvSpPr/>
      </dsp:nvSpPr>
      <dsp:spPr>
        <a:xfrm>
          <a:off x="4405808" y="2320205"/>
          <a:ext cx="4568559" cy="16672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Min 5k people; min.75% engaged in non-</a:t>
          </a:r>
          <a:r>
            <a:rPr lang="en-US" sz="2700" kern="1200" dirty="0" err="1"/>
            <a:t>agro</a:t>
          </a:r>
          <a:r>
            <a:rPr lang="en-US" sz="2700" kern="1200" dirty="0"/>
            <a:t>; Min. density: 400/</a:t>
          </a:r>
          <a:r>
            <a:rPr lang="en-US" sz="2700" kern="1200" dirty="0" err="1"/>
            <a:t>sqkm</a:t>
          </a:r>
          <a:r>
            <a:rPr lang="en-US" sz="2700" kern="1200" dirty="0"/>
            <a:t> </a:t>
          </a:r>
          <a:r>
            <a:rPr lang="en-US" sz="2700" kern="1200"/>
            <a:t>(</a:t>
          </a:r>
          <a:r>
            <a:rPr lang="en-US" sz="2700" kern="1200" smtClean="0"/>
            <a:t>3892+ </a:t>
          </a:r>
          <a:r>
            <a:rPr lang="en-US" sz="2700" kern="1200" dirty="0"/>
            <a:t>census towns)</a:t>
          </a:r>
        </a:p>
      </dsp:txBody>
      <dsp:txXfrm>
        <a:off x="4405808" y="2320205"/>
        <a:ext cx="4568559" cy="1667212"/>
      </dsp:txXfrm>
    </dsp:sp>
    <dsp:sp modelId="{A4457965-4E01-4B58-98E4-8744395D4AA4}">
      <dsp:nvSpPr>
        <dsp:cNvPr id="0" name=""/>
        <dsp:cNvSpPr/>
      </dsp:nvSpPr>
      <dsp:spPr>
        <a:xfrm>
          <a:off x="1616131" y="4231145"/>
          <a:ext cx="2150135" cy="16672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Outgrowths</a:t>
          </a:r>
        </a:p>
      </dsp:txBody>
      <dsp:txXfrm>
        <a:off x="1616131" y="4231145"/>
        <a:ext cx="2150135" cy="1667212"/>
      </dsp:txXfrm>
    </dsp:sp>
    <dsp:sp modelId="{E84062C5-CC86-40C0-9F72-E9EC420E722C}">
      <dsp:nvSpPr>
        <dsp:cNvPr id="0" name=""/>
        <dsp:cNvSpPr/>
      </dsp:nvSpPr>
      <dsp:spPr>
        <a:xfrm>
          <a:off x="4405808" y="4231145"/>
          <a:ext cx="4568559" cy="16672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Railway colony, </a:t>
          </a:r>
          <a:r>
            <a:rPr lang="en-US" sz="2600" kern="1200" dirty="0" err="1"/>
            <a:t>uni.campus</a:t>
          </a:r>
          <a:r>
            <a:rPr lang="en-US" sz="2600" kern="1200" dirty="0"/>
            <a:t> etc.</a:t>
          </a:r>
          <a:br>
            <a:rPr lang="en-US" sz="2600" kern="1200" dirty="0"/>
          </a:br>
          <a:r>
            <a:rPr lang="en-US" sz="2600" kern="1200" dirty="0"/>
            <a:t>wherein Electricity, post-office, bank etc. available</a:t>
          </a:r>
        </a:p>
      </dsp:txBody>
      <dsp:txXfrm>
        <a:off x="4405808" y="4231145"/>
        <a:ext cx="4568559" cy="1667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A4027-D533-47E7-A7E6-9F83F06A29B9}">
      <dsp:nvSpPr>
        <dsp:cNvPr id="0" name=""/>
        <dsp:cNvSpPr/>
      </dsp:nvSpPr>
      <dsp:spPr>
        <a:xfrm>
          <a:off x="659384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E8999-25F7-4DE2-B3CF-439D74D5902D}">
      <dsp:nvSpPr>
        <dsp:cNvPr id="0" name=""/>
        <dsp:cNvSpPr/>
      </dsp:nvSpPr>
      <dsp:spPr>
        <a:xfrm>
          <a:off x="659384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Road</a:t>
          </a:r>
          <a:endParaRPr lang="en-US" sz="2900" strike="sngStrike" kern="1200" dirty="0"/>
        </a:p>
      </dsp:txBody>
      <dsp:txXfrm>
        <a:off x="659384" y="1123289"/>
        <a:ext cx="1629614" cy="604586"/>
      </dsp:txXfrm>
    </dsp:sp>
    <dsp:sp modelId="{0B57600F-9D62-445E-9274-DC2B8D64DF51}">
      <dsp:nvSpPr>
        <dsp:cNvPr id="0" name=""/>
        <dsp:cNvSpPr/>
      </dsp:nvSpPr>
      <dsp:spPr>
        <a:xfrm>
          <a:off x="2452028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78D0-959A-442E-ADA2-987AFB3DB793}">
      <dsp:nvSpPr>
        <dsp:cNvPr id="0" name=""/>
        <dsp:cNvSpPr/>
      </dsp:nvSpPr>
      <dsp:spPr>
        <a:xfrm>
          <a:off x="2452028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Rail</a:t>
          </a:r>
          <a:endParaRPr lang="en-US" sz="2900" strike="sngStrike" kern="1200" dirty="0"/>
        </a:p>
      </dsp:txBody>
      <dsp:txXfrm>
        <a:off x="2452028" y="1123289"/>
        <a:ext cx="1629614" cy="604586"/>
      </dsp:txXfrm>
    </dsp:sp>
    <dsp:sp modelId="{59EE8C43-4D3F-4851-8E55-6FAF7677919D}">
      <dsp:nvSpPr>
        <dsp:cNvPr id="0" name=""/>
        <dsp:cNvSpPr/>
      </dsp:nvSpPr>
      <dsp:spPr>
        <a:xfrm>
          <a:off x="4244672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44FB0-8A13-434D-9A42-10DD70816FB7}">
      <dsp:nvSpPr>
        <dsp:cNvPr id="0" name=""/>
        <dsp:cNvSpPr/>
      </dsp:nvSpPr>
      <dsp:spPr>
        <a:xfrm>
          <a:off x="4244672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Air</a:t>
          </a:r>
          <a:endParaRPr lang="en-US" sz="2900" strike="sngStrike" kern="1200" dirty="0"/>
        </a:p>
      </dsp:txBody>
      <dsp:txXfrm>
        <a:off x="4244672" y="1123289"/>
        <a:ext cx="1629614" cy="604586"/>
      </dsp:txXfrm>
    </dsp:sp>
    <dsp:sp modelId="{24F65608-7FCC-48B6-A4A6-9458434FE986}">
      <dsp:nvSpPr>
        <dsp:cNvPr id="0" name=""/>
        <dsp:cNvSpPr/>
      </dsp:nvSpPr>
      <dsp:spPr>
        <a:xfrm>
          <a:off x="6037316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BA023-A834-4D6F-9B7B-1BECF6862AC2}">
      <dsp:nvSpPr>
        <dsp:cNvPr id="0" name=""/>
        <dsp:cNvSpPr/>
      </dsp:nvSpPr>
      <dsp:spPr>
        <a:xfrm>
          <a:off x="6037316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Shipping</a:t>
          </a:r>
          <a:endParaRPr lang="en-US" sz="2900" strike="sngStrike" kern="1200" dirty="0"/>
        </a:p>
      </dsp:txBody>
      <dsp:txXfrm>
        <a:off x="6037316" y="1123289"/>
        <a:ext cx="1629614" cy="60458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03D9E-97DA-4F6B-BBB3-21B7A0AC0102}">
      <dsp:nvSpPr>
        <dsp:cNvPr id="0" name=""/>
        <dsp:cNvSpPr/>
      </dsp:nvSpPr>
      <dsp:spPr>
        <a:xfrm>
          <a:off x="42" y="252968"/>
          <a:ext cx="4111139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JNNURM-05</a:t>
          </a:r>
          <a:endParaRPr lang="en-US" sz="2400" kern="1200" dirty="0"/>
        </a:p>
      </dsp:txBody>
      <dsp:txXfrm>
        <a:off x="42" y="252968"/>
        <a:ext cx="4111139" cy="691200"/>
      </dsp:txXfrm>
    </dsp:sp>
    <dsp:sp modelId="{228A6F97-D3E7-40B3-8088-AA252FC72BD7}">
      <dsp:nvSpPr>
        <dsp:cNvPr id="0" name=""/>
        <dsp:cNvSpPr/>
      </dsp:nvSpPr>
      <dsp:spPr>
        <a:xfrm>
          <a:off x="42" y="944168"/>
          <a:ext cx="4111139" cy="47598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Jawaharlal Nehru National Urban Renewal Mission (JNNURM)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Sub missions: water supply, sanitation, transport - BRTS, waste  Management</a:t>
          </a:r>
        </a:p>
      </dsp:txBody>
      <dsp:txXfrm>
        <a:off x="42" y="944168"/>
        <a:ext cx="4111139" cy="4759830"/>
      </dsp:txXfrm>
    </dsp:sp>
    <dsp:sp modelId="{B04F6927-48C4-4D11-931F-89211392B4AB}">
      <dsp:nvSpPr>
        <dsp:cNvPr id="0" name=""/>
        <dsp:cNvSpPr/>
      </dsp:nvSpPr>
      <dsp:spPr>
        <a:xfrm>
          <a:off x="4686742" y="252968"/>
          <a:ext cx="4111139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AMRUT-2015</a:t>
          </a:r>
        </a:p>
      </dsp:txBody>
      <dsp:txXfrm>
        <a:off x="4686742" y="252968"/>
        <a:ext cx="4111139" cy="691200"/>
      </dsp:txXfrm>
    </dsp:sp>
    <dsp:sp modelId="{05B6E9C8-5B77-4BE3-BFE5-769742F6FCDF}">
      <dsp:nvSpPr>
        <dsp:cNvPr id="0" name=""/>
        <dsp:cNvSpPr/>
      </dsp:nvSpPr>
      <dsp:spPr>
        <a:xfrm>
          <a:off x="4686742" y="944168"/>
          <a:ext cx="4111139" cy="47598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Atal Mission for Rejuvenation and Urban Transformation (AMRUT)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500 cities w/ 1 </a:t>
          </a:r>
          <a:r>
            <a:rPr lang="en-US" sz="2400" kern="1200" dirty="0" err="1" smtClean="0"/>
            <a:t>lakh+population</a:t>
          </a:r>
          <a:endParaRPr lang="en-US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10 years plan x Rs.2 lakh crores</a:t>
          </a:r>
          <a:endParaRPr lang="en-US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Every house with tap, sewage-&gt; organic farming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Parks, wifi zones, mass transport, walking-cycling paths </a:t>
          </a:r>
          <a:endParaRPr lang="en-US" sz="2400" kern="1200" dirty="0" smtClean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Union will not appraise each  project. It’s left States=&gt; Cooperative Federalism</a:t>
          </a:r>
        </a:p>
      </dsp:txBody>
      <dsp:txXfrm>
        <a:off x="4686742" y="944168"/>
        <a:ext cx="4111139" cy="475983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294A6-21AD-4120-8EF2-0C31028D88BB}">
      <dsp:nvSpPr>
        <dsp:cNvPr id="0" name=""/>
        <dsp:cNvSpPr/>
      </dsp:nvSpPr>
      <dsp:spPr>
        <a:xfrm>
          <a:off x="1799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Type</a:t>
          </a:r>
        </a:p>
      </dsp:txBody>
      <dsp:txXfrm>
        <a:off x="1799" y="0"/>
        <a:ext cx="1765402" cy="929229"/>
      </dsp:txXfrm>
    </dsp:sp>
    <dsp:sp modelId="{70FB7EE4-8844-41F9-8D25-FF0D7E6FDCBE}">
      <dsp:nvSpPr>
        <dsp:cNvPr id="0" name=""/>
        <dsp:cNvSpPr/>
      </dsp:nvSpPr>
      <dsp:spPr>
        <a:xfrm>
          <a:off x="178339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 of the core</a:t>
          </a:r>
        </a:p>
      </dsp:txBody>
      <dsp:txXfrm>
        <a:off x="205693" y="957491"/>
        <a:ext cx="1357613" cy="879210"/>
      </dsp:txXfrm>
    </dsp:sp>
    <dsp:sp modelId="{6CD61E31-949C-40FC-B16B-8B7E81D2F369}">
      <dsp:nvSpPr>
        <dsp:cNvPr id="0" name=""/>
        <dsp:cNvSpPr/>
      </dsp:nvSpPr>
      <dsp:spPr>
        <a:xfrm>
          <a:off x="178339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</a:t>
          </a:r>
        </a:p>
      </dsp:txBody>
      <dsp:txXfrm>
        <a:off x="205693" y="2035089"/>
        <a:ext cx="1357613" cy="879210"/>
      </dsp:txXfrm>
    </dsp:sp>
    <dsp:sp modelId="{09B0DB0A-7FBB-47F5-BCC6-2D4355693AE4}">
      <dsp:nvSpPr>
        <dsp:cNvPr id="0" name=""/>
        <dsp:cNvSpPr/>
      </dsp:nvSpPr>
      <dsp:spPr>
        <a:xfrm>
          <a:off x="1899606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Schemes</a:t>
          </a:r>
        </a:p>
      </dsp:txBody>
      <dsp:txXfrm>
        <a:off x="1899606" y="0"/>
        <a:ext cx="1765402" cy="929229"/>
      </dsp:txXfrm>
    </dsp:sp>
    <dsp:sp modelId="{891C4403-A8BC-4C24-99CB-7B98FBF281B3}">
      <dsp:nvSpPr>
        <dsp:cNvPr id="0" name=""/>
        <dsp:cNvSpPr/>
      </dsp:nvSpPr>
      <dsp:spPr>
        <a:xfrm>
          <a:off x="2076146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06</a:t>
          </a:r>
        </a:p>
      </dsp:txBody>
      <dsp:txXfrm>
        <a:off x="2103500" y="957491"/>
        <a:ext cx="1357613" cy="879210"/>
      </dsp:txXfrm>
    </dsp:sp>
    <dsp:sp modelId="{D791D55E-C315-4152-B806-577EFAFE544E}">
      <dsp:nvSpPr>
        <dsp:cNvPr id="0" name=""/>
        <dsp:cNvSpPr/>
      </dsp:nvSpPr>
      <dsp:spPr>
        <a:xfrm>
          <a:off x="2076146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22</a:t>
          </a:r>
          <a:endParaRPr lang="en-US" sz="2900" kern="1200" dirty="0"/>
        </a:p>
      </dsp:txBody>
      <dsp:txXfrm>
        <a:off x="2103500" y="2035089"/>
        <a:ext cx="1357613" cy="879210"/>
      </dsp:txXfrm>
    </dsp:sp>
    <dsp:sp modelId="{C5965F20-E412-4979-A6F4-6029BFE3D917}">
      <dsp:nvSpPr>
        <dsp:cNvPr id="0" name=""/>
        <dsp:cNvSpPr/>
      </dsp:nvSpPr>
      <dsp:spPr>
        <a:xfrm>
          <a:off x="3797414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General</a:t>
          </a:r>
        </a:p>
      </dsp:txBody>
      <dsp:txXfrm>
        <a:off x="3797414" y="0"/>
        <a:ext cx="1765402" cy="929229"/>
      </dsp:txXfrm>
    </dsp:sp>
    <dsp:sp modelId="{41C8788F-E278-4287-A6A9-0D91327944C4}">
      <dsp:nvSpPr>
        <dsp:cNvPr id="0" name=""/>
        <dsp:cNvSpPr/>
      </dsp:nvSpPr>
      <dsp:spPr>
        <a:xfrm>
          <a:off x="3973954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4001308" y="957491"/>
        <a:ext cx="1357613" cy="879210"/>
      </dsp:txXfrm>
    </dsp:sp>
    <dsp:sp modelId="{3F4EA4C2-BECD-4C02-A678-C7587A6F3B54}">
      <dsp:nvSpPr>
        <dsp:cNvPr id="0" name=""/>
        <dsp:cNvSpPr/>
      </dsp:nvSpPr>
      <dsp:spPr>
        <a:xfrm>
          <a:off x="3973954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60-40</a:t>
          </a:r>
        </a:p>
      </dsp:txBody>
      <dsp:txXfrm>
        <a:off x="4001308" y="2035089"/>
        <a:ext cx="1357613" cy="879210"/>
      </dsp:txXfrm>
    </dsp:sp>
    <dsp:sp modelId="{58EC5222-AC73-429E-90D5-FAC1CA58A097}">
      <dsp:nvSpPr>
        <dsp:cNvPr id="0" name=""/>
        <dsp:cNvSpPr/>
      </dsp:nvSpPr>
      <dsp:spPr>
        <a:xfrm>
          <a:off x="5695221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Special</a:t>
          </a:r>
        </a:p>
      </dsp:txBody>
      <dsp:txXfrm>
        <a:off x="5695221" y="0"/>
        <a:ext cx="1765402" cy="929229"/>
      </dsp:txXfrm>
    </dsp:sp>
    <dsp:sp modelId="{85197188-0772-451C-933B-87551E38718A}">
      <dsp:nvSpPr>
        <dsp:cNvPr id="0" name=""/>
        <dsp:cNvSpPr/>
      </dsp:nvSpPr>
      <dsp:spPr>
        <a:xfrm>
          <a:off x="5871761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5899115" y="957491"/>
        <a:ext cx="1357613" cy="879210"/>
      </dsp:txXfrm>
    </dsp:sp>
    <dsp:sp modelId="{69CF853A-AD80-4FF0-A851-2AB4FC22AF09}">
      <dsp:nvSpPr>
        <dsp:cNvPr id="0" name=""/>
        <dsp:cNvSpPr/>
      </dsp:nvSpPr>
      <dsp:spPr>
        <a:xfrm>
          <a:off x="5871761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90-10</a:t>
          </a:r>
        </a:p>
      </dsp:txBody>
      <dsp:txXfrm>
        <a:off x="5899115" y="2035089"/>
        <a:ext cx="1357613" cy="87921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602FB-5F7B-4D28-81FE-FC7F1FDF8689}">
      <dsp:nvSpPr>
        <dsp:cNvPr id="0" name=""/>
        <dsp:cNvSpPr/>
      </dsp:nvSpPr>
      <dsp:spPr>
        <a:xfrm>
          <a:off x="651" y="0"/>
          <a:ext cx="1693992" cy="56852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Smart infra</a:t>
          </a:r>
          <a:endParaRPr lang="en-US" sz="3800" kern="1200" dirty="0">
            <a:latin typeface="Franklin Gothic Medium Cond" panose="020B0606030402020204" pitchFamily="34" charset="0"/>
          </a:endParaRPr>
        </a:p>
      </dsp:txBody>
      <dsp:txXfrm>
        <a:off x="651" y="0"/>
        <a:ext cx="1693992" cy="1705582"/>
      </dsp:txXfrm>
    </dsp:sp>
    <dsp:sp modelId="{19D39F86-F18D-4355-8DFE-F4A546C3ECF7}">
      <dsp:nvSpPr>
        <dsp:cNvPr id="0" name=""/>
        <dsp:cNvSpPr/>
      </dsp:nvSpPr>
      <dsp:spPr>
        <a:xfrm>
          <a:off x="170050" y="1706068"/>
          <a:ext cx="1355193" cy="11169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Physical</a:t>
          </a: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202764" y="1738782"/>
        <a:ext cx="1289765" cy="1051500"/>
      </dsp:txXfrm>
    </dsp:sp>
    <dsp:sp modelId="{B1C6D876-B3C9-4216-828D-1F04AF0A4DC4}">
      <dsp:nvSpPr>
        <dsp:cNvPr id="0" name=""/>
        <dsp:cNvSpPr/>
      </dsp:nvSpPr>
      <dsp:spPr>
        <a:xfrm>
          <a:off x="170050" y="2994831"/>
          <a:ext cx="1355193" cy="11169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Social / civic</a:t>
          </a: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202764" y="3027545"/>
        <a:ext cx="1289765" cy="1051500"/>
      </dsp:txXfrm>
    </dsp:sp>
    <dsp:sp modelId="{985D07D2-2675-4362-88AF-7562A779F5C1}">
      <dsp:nvSpPr>
        <dsp:cNvPr id="0" name=""/>
        <dsp:cNvSpPr/>
      </dsp:nvSpPr>
      <dsp:spPr>
        <a:xfrm>
          <a:off x="170050" y="4283595"/>
          <a:ext cx="1355193" cy="11169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Economic</a:t>
          </a: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202764" y="4316309"/>
        <a:ext cx="1289765" cy="1051500"/>
      </dsp:txXfrm>
    </dsp:sp>
    <dsp:sp modelId="{DA4E4EA9-174B-4034-9966-05884103CF24}">
      <dsp:nvSpPr>
        <dsp:cNvPr id="0" name=""/>
        <dsp:cNvSpPr/>
      </dsp:nvSpPr>
      <dsp:spPr>
        <a:xfrm>
          <a:off x="1821693" y="0"/>
          <a:ext cx="1693992" cy="56852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Smart “-y”</a:t>
          </a:r>
          <a:endParaRPr lang="en-US" sz="3800" kern="1200" dirty="0">
            <a:latin typeface="Franklin Gothic Medium Cond" panose="020B0606030402020204" pitchFamily="34" charset="0"/>
          </a:endParaRPr>
        </a:p>
      </dsp:txBody>
      <dsp:txXfrm>
        <a:off x="1821693" y="0"/>
        <a:ext cx="1693992" cy="1705582"/>
      </dsp:txXfrm>
    </dsp:sp>
    <dsp:sp modelId="{C6334533-FEB3-4F04-8FD4-3D65D1E329BC}">
      <dsp:nvSpPr>
        <dsp:cNvPr id="0" name=""/>
        <dsp:cNvSpPr/>
      </dsp:nvSpPr>
      <dsp:spPr>
        <a:xfrm>
          <a:off x="1991092" y="1706068"/>
          <a:ext cx="1355193" cy="11169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Technology</a:t>
          </a: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2023806" y="1738782"/>
        <a:ext cx="1289765" cy="1051500"/>
      </dsp:txXfrm>
    </dsp:sp>
    <dsp:sp modelId="{66C8AD87-23DA-40D5-AD3A-DA5D1BDD7DF3}">
      <dsp:nvSpPr>
        <dsp:cNvPr id="0" name=""/>
        <dsp:cNvSpPr/>
      </dsp:nvSpPr>
      <dsp:spPr>
        <a:xfrm>
          <a:off x="1991092" y="2994831"/>
          <a:ext cx="1355193" cy="11169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Utility</a:t>
          </a: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2023806" y="3027545"/>
        <a:ext cx="1289765" cy="1051500"/>
      </dsp:txXfrm>
    </dsp:sp>
    <dsp:sp modelId="{49DE3B35-B2C1-4B3B-916C-5F9F23F7D070}">
      <dsp:nvSpPr>
        <dsp:cNvPr id="0" name=""/>
        <dsp:cNvSpPr/>
      </dsp:nvSpPr>
      <dsp:spPr>
        <a:xfrm>
          <a:off x="1991092" y="4283595"/>
          <a:ext cx="1355193" cy="11169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latin typeface="Franklin Gothic Medium Cond" panose="020B0606030402020204" pitchFamily="34" charset="0"/>
            </a:rPr>
            <a:t>Mobility</a:t>
          </a: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2023806" y="4316309"/>
        <a:ext cx="1289765" cy="1051500"/>
      </dsp:txXfrm>
    </dsp:sp>
    <dsp:sp modelId="{D27238DD-E9CD-44B8-B2C8-91EB497845F8}">
      <dsp:nvSpPr>
        <dsp:cNvPr id="0" name=""/>
        <dsp:cNvSpPr/>
      </dsp:nvSpPr>
      <dsp:spPr>
        <a:xfrm>
          <a:off x="3642735" y="0"/>
          <a:ext cx="1693992" cy="56852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VIA some %</a:t>
          </a:r>
          <a:endParaRPr lang="en-US" sz="3800" kern="1200" dirty="0">
            <a:latin typeface="Franklin Gothic Medium Cond" panose="020B0606030402020204" pitchFamily="34" charset="0"/>
          </a:endParaRPr>
        </a:p>
      </dsp:txBody>
      <dsp:txXfrm>
        <a:off x="3642735" y="0"/>
        <a:ext cx="1693992" cy="1705582"/>
      </dsp:txXfrm>
    </dsp:sp>
    <dsp:sp modelId="{F2911275-543A-4B95-91D7-029C1A5C8D18}">
      <dsp:nvSpPr>
        <dsp:cNvPr id="0" name=""/>
        <dsp:cNvSpPr/>
      </dsp:nvSpPr>
      <dsp:spPr>
        <a:xfrm>
          <a:off x="3812134" y="1707247"/>
          <a:ext cx="1355193" cy="1714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0% Bureaucratic hassles</a:t>
          </a: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3851826" y="1746939"/>
        <a:ext cx="1275809" cy="1634803"/>
      </dsp:txXfrm>
    </dsp:sp>
    <dsp:sp modelId="{63E1DB83-BF43-4D5E-964F-F3C89B3016BC}">
      <dsp:nvSpPr>
        <dsp:cNvPr id="0" name=""/>
        <dsp:cNvSpPr/>
      </dsp:nvSpPr>
      <dsp:spPr>
        <a:xfrm>
          <a:off x="3812134" y="3685156"/>
          <a:ext cx="1355193" cy="1714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Franklin Gothic Medium Cond" panose="020B0606030402020204" pitchFamily="34" charset="0"/>
            </a:rPr>
            <a:t>100% ICT but not “end”</a:t>
          </a: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3851826" y="3724848"/>
        <a:ext cx="1275809" cy="163480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0FA83-4834-4FBB-87F9-19EC08595570}">
      <dsp:nvSpPr>
        <dsp:cNvPr id="0" name=""/>
        <dsp:cNvSpPr/>
      </dsp:nvSpPr>
      <dsp:spPr>
        <a:xfrm>
          <a:off x="429781" y="1854"/>
          <a:ext cx="1941123" cy="211356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A2D0F-4619-4AAB-8F0E-167B191647BD}">
      <dsp:nvSpPr>
        <dsp:cNvPr id="0" name=""/>
        <dsp:cNvSpPr/>
      </dsp:nvSpPr>
      <dsp:spPr>
        <a:xfrm>
          <a:off x="317141" y="1904062"/>
          <a:ext cx="2351339" cy="7397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(Bi)Electricity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317141" y="1904062"/>
        <a:ext cx="2351339" cy="739747"/>
      </dsp:txXfrm>
    </dsp:sp>
    <dsp:sp modelId="{25E9D786-C69C-4424-9DA4-14CB05545307}">
      <dsp:nvSpPr>
        <dsp:cNvPr id="0" name=""/>
        <dsp:cNvSpPr/>
      </dsp:nvSpPr>
      <dsp:spPr>
        <a:xfrm>
          <a:off x="2932677" y="1854"/>
          <a:ext cx="2641955" cy="211356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9D428-37BD-48C9-997B-CFE6CDF1C054}">
      <dsp:nvSpPr>
        <dsp:cNvPr id="0" name=""/>
        <dsp:cNvSpPr/>
      </dsp:nvSpPr>
      <dsp:spPr>
        <a:xfrm>
          <a:off x="3170453" y="1904062"/>
          <a:ext cx="2351339" cy="7397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(Pa) Water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3170453" y="1904062"/>
        <a:ext cx="2351339" cy="739747"/>
      </dsp:txXfrm>
    </dsp:sp>
    <dsp:sp modelId="{4CBA4FD2-3DAF-4214-B53D-0E31F6D9BF90}">
      <dsp:nvSpPr>
        <dsp:cNvPr id="0" name=""/>
        <dsp:cNvSpPr/>
      </dsp:nvSpPr>
      <dsp:spPr>
        <a:xfrm>
          <a:off x="5838827" y="1854"/>
          <a:ext cx="2641955" cy="211356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55D00-33C5-48D8-B900-89FF79F079BC}">
      <dsp:nvSpPr>
        <dsp:cNvPr id="0" name=""/>
        <dsp:cNvSpPr/>
      </dsp:nvSpPr>
      <dsp:spPr>
        <a:xfrm>
          <a:off x="6076603" y="1904062"/>
          <a:ext cx="2351339" cy="7397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(Sa) Transport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6076603" y="1904062"/>
        <a:ext cx="2351339" cy="73974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543C9-CFE4-44C6-89F4-6DE0D7C08B9E}">
      <dsp:nvSpPr>
        <dsp:cNvPr id="0" name=""/>
        <dsp:cNvSpPr/>
      </dsp:nvSpPr>
      <dsp:spPr>
        <a:xfrm>
          <a:off x="1322695" y="556"/>
          <a:ext cx="2929777" cy="234382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A1A2-C2E0-4B2E-8CE8-D771726A362E}">
      <dsp:nvSpPr>
        <dsp:cNvPr id="0" name=""/>
        <dsp:cNvSpPr/>
      </dsp:nvSpPr>
      <dsp:spPr>
        <a:xfrm>
          <a:off x="1586375" y="2109996"/>
          <a:ext cx="2607502" cy="82033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Medium Cond" panose="020B0606030402020204" pitchFamily="34" charset="0"/>
            </a:rPr>
            <a:t>Housing</a:t>
          </a:r>
          <a:endParaRPr lang="en-US" sz="3900" kern="1200" dirty="0">
            <a:latin typeface="Franklin Gothic Medium Cond" panose="020B0606030402020204" pitchFamily="34" charset="0"/>
          </a:endParaRPr>
        </a:p>
      </dsp:txBody>
      <dsp:txXfrm>
        <a:off x="1586375" y="2109996"/>
        <a:ext cx="2607502" cy="820337"/>
      </dsp:txXfrm>
    </dsp:sp>
    <dsp:sp modelId="{3891EF92-6A18-4ED1-B04B-0AC956595FE6}">
      <dsp:nvSpPr>
        <dsp:cNvPr id="0" name=""/>
        <dsp:cNvSpPr/>
      </dsp:nvSpPr>
      <dsp:spPr>
        <a:xfrm>
          <a:off x="4545451" y="556"/>
          <a:ext cx="2929777" cy="2343822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F81D6-8893-40D5-AAA9-185FA470FA7F}">
      <dsp:nvSpPr>
        <dsp:cNvPr id="0" name=""/>
        <dsp:cNvSpPr/>
      </dsp:nvSpPr>
      <dsp:spPr>
        <a:xfrm>
          <a:off x="4809131" y="2109996"/>
          <a:ext cx="2607502" cy="82033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Medium Cond" panose="020B0606030402020204" pitchFamily="34" charset="0"/>
            </a:rPr>
            <a:t>Education</a:t>
          </a:r>
          <a:endParaRPr lang="en-US" sz="3900" kern="1200" dirty="0">
            <a:latin typeface="Franklin Gothic Medium Cond" panose="020B0606030402020204" pitchFamily="34" charset="0"/>
          </a:endParaRPr>
        </a:p>
      </dsp:txBody>
      <dsp:txXfrm>
        <a:off x="4809131" y="2109996"/>
        <a:ext cx="2607502" cy="82033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E252A-EF37-48E0-B363-090320E0E6E2}">
      <dsp:nvSpPr>
        <dsp:cNvPr id="0" name=""/>
        <dsp:cNvSpPr/>
      </dsp:nvSpPr>
      <dsp:spPr>
        <a:xfrm>
          <a:off x="426312" y="1550"/>
          <a:ext cx="1889553" cy="213418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17B7F-B7C2-444F-A44E-1994E8FF9757}">
      <dsp:nvSpPr>
        <dsp:cNvPr id="0" name=""/>
        <dsp:cNvSpPr/>
      </dsp:nvSpPr>
      <dsp:spPr>
        <a:xfrm>
          <a:off x="277319" y="1922316"/>
          <a:ext cx="2374279" cy="74696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Healthcare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277319" y="1922316"/>
        <a:ext cx="2374279" cy="746964"/>
      </dsp:txXfrm>
    </dsp:sp>
    <dsp:sp modelId="{F6B6C496-1CAD-4A27-B12D-DDFF225D7128}">
      <dsp:nvSpPr>
        <dsp:cNvPr id="0" name=""/>
        <dsp:cNvSpPr/>
      </dsp:nvSpPr>
      <dsp:spPr>
        <a:xfrm>
          <a:off x="2918372" y="1550"/>
          <a:ext cx="2667730" cy="213418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D8785-F2F2-4EA2-AB7D-3EE82CE1C16D}">
      <dsp:nvSpPr>
        <dsp:cNvPr id="0" name=""/>
        <dsp:cNvSpPr/>
      </dsp:nvSpPr>
      <dsp:spPr>
        <a:xfrm>
          <a:off x="3158467" y="1922316"/>
          <a:ext cx="2374279" cy="74696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Communication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158467" y="1922316"/>
        <a:ext cx="2374279" cy="746964"/>
      </dsp:txXfrm>
    </dsp:sp>
    <dsp:sp modelId="{B63FA8FD-7E60-4C2B-9492-6DC6328DD003}">
      <dsp:nvSpPr>
        <dsp:cNvPr id="0" name=""/>
        <dsp:cNvSpPr/>
      </dsp:nvSpPr>
      <dsp:spPr>
        <a:xfrm>
          <a:off x="5852875" y="1550"/>
          <a:ext cx="2667730" cy="213418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90D21-A2CB-442B-937A-FB89BB5B7EDC}">
      <dsp:nvSpPr>
        <dsp:cNvPr id="0" name=""/>
        <dsp:cNvSpPr/>
      </dsp:nvSpPr>
      <dsp:spPr>
        <a:xfrm>
          <a:off x="6092971" y="1922316"/>
          <a:ext cx="2374279" cy="74696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Economic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6092971" y="1922316"/>
        <a:ext cx="2374279" cy="746964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52CDE-2E96-491F-A552-2259FBC32B2A}">
      <dsp:nvSpPr>
        <dsp:cNvPr id="0" name=""/>
        <dsp:cNvSpPr/>
      </dsp:nvSpPr>
      <dsp:spPr>
        <a:xfrm>
          <a:off x="0" y="0"/>
          <a:ext cx="8797925" cy="5313362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4123760" numCol="1" spcCol="1270" anchor="t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Pan City: ICT solutions | Finance model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132280" y="132280"/>
        <a:ext cx="8533365" cy="5048802"/>
      </dsp:txXfrm>
    </dsp:sp>
    <dsp:sp modelId="{5541ECAA-8BE1-411E-838B-F1234136C848}">
      <dsp:nvSpPr>
        <dsp:cNvPr id="0" name=""/>
        <dsp:cNvSpPr/>
      </dsp:nvSpPr>
      <dsp:spPr>
        <a:xfrm>
          <a:off x="219948" y="1328340"/>
          <a:ext cx="8358028" cy="371935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2361790" numCol="1" spcCol="1270" anchor="t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Surrounding area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334331" y="1442723"/>
        <a:ext cx="8129262" cy="3490588"/>
      </dsp:txXfrm>
    </dsp:sp>
    <dsp:sp modelId="{8ACDE751-AB57-4DF3-917F-66AD0AF867F0}">
      <dsp:nvSpPr>
        <dsp:cNvPr id="0" name=""/>
        <dsp:cNvSpPr/>
      </dsp:nvSpPr>
      <dsp:spPr>
        <a:xfrm>
          <a:off x="428898" y="2630114"/>
          <a:ext cx="1671605" cy="213862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ranklin Gothic Medium Cond" panose="020B0606030402020204" pitchFamily="34" charset="0"/>
            </a:rPr>
            <a:t>Greenfield City Extension- 250ac, land pooling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480306" y="2681522"/>
        <a:ext cx="1568789" cy="2035812"/>
      </dsp:txXfrm>
    </dsp:sp>
    <dsp:sp modelId="{A4CC36BF-851D-49F0-9647-097CF57A5DD1}">
      <dsp:nvSpPr>
        <dsp:cNvPr id="0" name=""/>
        <dsp:cNvSpPr/>
      </dsp:nvSpPr>
      <dsp:spPr>
        <a:xfrm>
          <a:off x="2287460" y="2656681"/>
          <a:ext cx="6070568" cy="2125345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199639" numCol="1" spcCol="1270" anchor="t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Existing city (brownfield)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2352822" y="2722043"/>
        <a:ext cx="5939844" cy="1994621"/>
      </dsp:txXfrm>
    </dsp:sp>
    <dsp:sp modelId="{73F451D5-8733-4091-B7CD-C8618FDA9CF2}">
      <dsp:nvSpPr>
        <dsp:cNvPr id="0" name=""/>
        <dsp:cNvSpPr/>
      </dsp:nvSpPr>
      <dsp:spPr>
        <a:xfrm>
          <a:off x="2439224" y="3613086"/>
          <a:ext cx="2849728" cy="95640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ranklin Gothic Medium Cond" panose="020B0606030402020204" pitchFamily="34" charset="0"/>
            </a:rPr>
            <a:t>retrofit </a:t>
          </a:r>
          <a:br>
            <a:rPr lang="en-US" sz="2400" kern="1200" dirty="0" smtClean="0">
              <a:latin typeface="Franklin Gothic Medium Cond" panose="020B0606030402020204" pitchFamily="34" charset="0"/>
            </a:rPr>
          </a:br>
          <a:r>
            <a:rPr lang="en-US" sz="2400" kern="1200" dirty="0" smtClean="0">
              <a:latin typeface="Franklin Gothic Medium Cond" panose="020B0606030402020204" pitchFamily="34" charset="0"/>
            </a:rPr>
            <a:t>(=upgrade, 500acr)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2468637" y="3642499"/>
        <a:ext cx="2790902" cy="897579"/>
      </dsp:txXfrm>
    </dsp:sp>
    <dsp:sp modelId="{47BE1354-1D1A-4EE3-9416-79E6C539468B}">
      <dsp:nvSpPr>
        <dsp:cNvPr id="0" name=""/>
        <dsp:cNvSpPr/>
      </dsp:nvSpPr>
      <dsp:spPr>
        <a:xfrm>
          <a:off x="5354164" y="3613086"/>
          <a:ext cx="2849728" cy="95640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ranklin Gothic Medium Cond" panose="020B0606030402020204" pitchFamily="34" charset="0"/>
            </a:rPr>
            <a:t>Redevelop </a:t>
          </a:r>
          <a:br>
            <a:rPr lang="en-US" sz="2400" kern="1200" dirty="0" smtClean="0">
              <a:latin typeface="Franklin Gothic Medium Cond" panose="020B0606030402020204" pitchFamily="34" charset="0"/>
            </a:rPr>
          </a:br>
          <a:r>
            <a:rPr lang="en-US" sz="2400" kern="1200" dirty="0" smtClean="0">
              <a:latin typeface="Franklin Gothic Medium Cond" panose="020B0606030402020204" pitchFamily="34" charset="0"/>
            </a:rPr>
            <a:t>(=replace, 50acr)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383577" y="3642499"/>
        <a:ext cx="2790902" cy="897579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49B88-13E6-4F6D-A965-705A6050CE8B}">
      <dsp:nvSpPr>
        <dsp:cNvPr id="0" name=""/>
        <dsp:cNvSpPr/>
      </dsp:nvSpPr>
      <dsp:spPr>
        <a:xfrm>
          <a:off x="0" y="345847"/>
          <a:ext cx="8797925" cy="1280845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03334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Union</a:t>
          </a:r>
          <a:endParaRPr lang="en-US" sz="2600" kern="1200" dirty="0"/>
        </a:p>
      </dsp:txBody>
      <dsp:txXfrm>
        <a:off x="0" y="666058"/>
        <a:ext cx="8477714" cy="640423"/>
      </dsp:txXfrm>
    </dsp:sp>
    <dsp:sp modelId="{36AAB357-4EA6-464C-9841-E638D6FA0FB3}">
      <dsp:nvSpPr>
        <dsp:cNvPr id="0" name=""/>
        <dsp:cNvSpPr/>
      </dsp:nvSpPr>
      <dsp:spPr>
        <a:xfrm>
          <a:off x="0" y="1335653"/>
          <a:ext cx="2027921" cy="2369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50k cr</a:t>
          </a:r>
          <a:endParaRPr lang="en-US" sz="2600" kern="1200" dirty="0"/>
        </a:p>
      </dsp:txBody>
      <dsp:txXfrm>
        <a:off x="0" y="1335653"/>
        <a:ext cx="2027921" cy="2369178"/>
      </dsp:txXfrm>
    </dsp:sp>
    <dsp:sp modelId="{A0C1E749-75F5-433E-8DE0-76D51DF956EB}">
      <dsp:nvSpPr>
        <dsp:cNvPr id="0" name=""/>
        <dsp:cNvSpPr/>
      </dsp:nvSpPr>
      <dsp:spPr>
        <a:xfrm>
          <a:off x="2027921" y="772644"/>
          <a:ext cx="6770003" cy="1280845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03334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State/UT</a:t>
          </a:r>
          <a:endParaRPr lang="en-US" sz="2600" kern="1200" dirty="0"/>
        </a:p>
      </dsp:txBody>
      <dsp:txXfrm>
        <a:off x="2027921" y="1092855"/>
        <a:ext cx="6449792" cy="640423"/>
      </dsp:txXfrm>
    </dsp:sp>
    <dsp:sp modelId="{24266A0A-A785-4D75-BC9D-2234B206ABE4}">
      <dsp:nvSpPr>
        <dsp:cNvPr id="0" name=""/>
        <dsp:cNvSpPr/>
      </dsp:nvSpPr>
      <dsp:spPr>
        <a:xfrm>
          <a:off x="2027921" y="1762450"/>
          <a:ext cx="2027921" cy="23087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50k cr.</a:t>
          </a:r>
          <a:endParaRPr lang="en-US" sz="2600" kern="1200" dirty="0"/>
        </a:p>
      </dsp:txBody>
      <dsp:txXfrm>
        <a:off x="2027921" y="1762450"/>
        <a:ext cx="2027921" cy="2308791"/>
      </dsp:txXfrm>
    </dsp:sp>
    <dsp:sp modelId="{45E9B8BD-5472-42D8-B8A3-FE824470FCC3}">
      <dsp:nvSpPr>
        <dsp:cNvPr id="0" name=""/>
        <dsp:cNvSpPr/>
      </dsp:nvSpPr>
      <dsp:spPr>
        <a:xfrm>
          <a:off x="4055843" y="1199441"/>
          <a:ext cx="4742081" cy="1280845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03334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Total</a:t>
          </a:r>
          <a:endParaRPr lang="en-US" sz="2600" kern="1200" dirty="0"/>
        </a:p>
      </dsp:txBody>
      <dsp:txXfrm>
        <a:off x="4055843" y="1519652"/>
        <a:ext cx="4421870" cy="640423"/>
      </dsp:txXfrm>
    </dsp:sp>
    <dsp:sp modelId="{DB503DE4-CB1C-4CEC-804B-422E041DB36A}">
      <dsp:nvSpPr>
        <dsp:cNvPr id="0" name=""/>
        <dsp:cNvSpPr/>
      </dsp:nvSpPr>
      <dsp:spPr>
        <a:xfrm>
          <a:off x="4055843" y="2189247"/>
          <a:ext cx="2027921" cy="23242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1 lakh cr</a:t>
          </a:r>
          <a:endParaRPr lang="en-US" sz="2600" kern="1200" dirty="0"/>
        </a:p>
      </dsp:txBody>
      <dsp:txXfrm>
        <a:off x="4055843" y="2189247"/>
        <a:ext cx="2027921" cy="2324228"/>
      </dsp:txXfrm>
    </dsp:sp>
    <dsp:sp modelId="{59DCD33A-13C8-4BBD-ADE2-99098993706E}">
      <dsp:nvSpPr>
        <dsp:cNvPr id="0" name=""/>
        <dsp:cNvSpPr/>
      </dsp:nvSpPr>
      <dsp:spPr>
        <a:xfrm>
          <a:off x="6083765" y="1626238"/>
          <a:ext cx="2714159" cy="1280845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03334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Divided</a:t>
          </a:r>
          <a:endParaRPr lang="en-US" sz="2600" kern="1200" dirty="0"/>
        </a:p>
      </dsp:txBody>
      <dsp:txXfrm>
        <a:off x="6083765" y="1946449"/>
        <a:ext cx="2393948" cy="640423"/>
      </dsp:txXfrm>
    </dsp:sp>
    <dsp:sp modelId="{E648464D-DAEF-4604-BCCB-8E9C16174DB4}">
      <dsp:nvSpPr>
        <dsp:cNvPr id="0" name=""/>
        <dsp:cNvSpPr/>
      </dsp:nvSpPr>
      <dsp:spPr>
        <a:xfrm>
          <a:off x="6083765" y="2616044"/>
          <a:ext cx="2046397" cy="23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100 cities</a:t>
          </a:r>
          <a:endParaRPr lang="en-US" sz="2600" kern="1200" dirty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Per city: 1k cr</a:t>
          </a:r>
          <a:endParaRPr lang="en-US" sz="2600" kern="1200" dirty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 the next five years. (2015)</a:t>
          </a:r>
          <a:endParaRPr lang="en-US" sz="2600" kern="1200" dirty="0"/>
        </a:p>
      </dsp:txBody>
      <dsp:txXfrm>
        <a:off x="6083765" y="2616044"/>
        <a:ext cx="2046397" cy="2351471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330E-AD51-4747-B426-2321FB139180}">
      <dsp:nvSpPr>
        <dsp:cNvPr id="0" name=""/>
        <dsp:cNvSpPr/>
      </dsp:nvSpPr>
      <dsp:spPr>
        <a:xfrm>
          <a:off x="3901" y="0"/>
          <a:ext cx="5423882" cy="102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SPV: Companies Act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33893" y="29992"/>
        <a:ext cx="5363898" cy="964016"/>
      </dsp:txXfrm>
    </dsp:sp>
    <dsp:sp modelId="{D9C839B7-C0AC-4AA8-BBEF-81D3F2A6BFDF}">
      <dsp:nvSpPr>
        <dsp:cNvPr id="0" name=""/>
        <dsp:cNvSpPr/>
      </dsp:nvSpPr>
      <dsp:spPr>
        <a:xfrm>
          <a:off x="1950" y="1198488"/>
          <a:ext cx="1712084" cy="16041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State /UT (x%); Min. 100cr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48935" y="1245473"/>
        <a:ext cx="1618114" cy="1510216"/>
      </dsp:txXfrm>
    </dsp:sp>
    <dsp:sp modelId="{7930AA5B-6EFD-4B88-9BCD-DF2C9D1958DF}">
      <dsp:nvSpPr>
        <dsp:cNvPr id="0" name=""/>
        <dsp:cNvSpPr/>
      </dsp:nvSpPr>
      <dsp:spPr>
        <a:xfrm>
          <a:off x="1857849" y="1198488"/>
          <a:ext cx="1712084" cy="16041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ULB (x%);  Min.100cr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1904834" y="1245473"/>
        <a:ext cx="1618114" cy="1510216"/>
      </dsp:txXfrm>
    </dsp:sp>
    <dsp:sp modelId="{390E0053-4A85-4C4F-BCFB-A94856452794}">
      <dsp:nvSpPr>
        <dsp:cNvPr id="0" name=""/>
        <dsp:cNvSpPr/>
      </dsp:nvSpPr>
      <dsp:spPr>
        <a:xfrm>
          <a:off x="3713749" y="1198488"/>
          <a:ext cx="1712084" cy="1604186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Private co / FI (100-2x)%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760734" y="1245473"/>
        <a:ext cx="1618114" cy="1510216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22240-A383-4788-B902-5FEAE3B9B0CD}">
      <dsp:nvSpPr>
        <dsp:cNvPr id="0" name=""/>
        <dsp:cNvSpPr/>
      </dsp:nvSpPr>
      <dsp:spPr>
        <a:xfrm>
          <a:off x="5108" y="1087019"/>
          <a:ext cx="2196485" cy="2196485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C8BA14-C654-40CD-AEE7-991399BC48F8}">
      <dsp:nvSpPr>
        <dsp:cNvPr id="0" name=""/>
        <dsp:cNvSpPr/>
      </dsp:nvSpPr>
      <dsp:spPr>
        <a:xfrm>
          <a:off x="5108" y="1087019"/>
          <a:ext cx="219" cy="4392971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AC42A-EC49-4B4D-951A-1BCF10CC9F14}">
      <dsp:nvSpPr>
        <dsp:cNvPr id="0" name=""/>
        <dsp:cNvSpPr/>
      </dsp:nvSpPr>
      <dsp:spPr>
        <a:xfrm>
          <a:off x="5108" y="3283505"/>
          <a:ext cx="2196485" cy="2196485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Franklin Gothic Medium Cond" panose="020B0606030402020204" pitchFamily="34" charset="0"/>
            </a:rPr>
            <a:t>China: Ghost cities</a:t>
          </a:r>
          <a:endParaRPr lang="en-US" sz="24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But they were greenfield, ours is brownfield.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5108" y="3283505"/>
        <a:ext cx="2196485" cy="2196485"/>
      </dsp:txXfrm>
    </dsp:sp>
    <dsp:sp modelId="{7AB8B299-C89F-4A01-A898-DB03F4FFAE02}">
      <dsp:nvSpPr>
        <dsp:cNvPr id="0" name=""/>
        <dsp:cNvSpPr/>
      </dsp:nvSpPr>
      <dsp:spPr>
        <a:xfrm>
          <a:off x="2202182" y="1087019"/>
          <a:ext cx="2196485" cy="2196485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3DA14B-BD78-4B86-9C31-981C556D2DE5}">
      <dsp:nvSpPr>
        <dsp:cNvPr id="0" name=""/>
        <dsp:cNvSpPr/>
      </dsp:nvSpPr>
      <dsp:spPr>
        <a:xfrm>
          <a:off x="2202182" y="1087019"/>
          <a:ext cx="219" cy="4392971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E9F3B-02BD-4D76-9DE8-D3AA33E38679}">
      <dsp:nvSpPr>
        <dsp:cNvPr id="0" name=""/>
        <dsp:cNvSpPr/>
      </dsp:nvSpPr>
      <dsp:spPr>
        <a:xfrm>
          <a:off x="2202182" y="3283505"/>
          <a:ext cx="2196485" cy="2196485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latin typeface="Franklin Gothic Medium Cond" panose="020B0606030402020204" pitchFamily="34" charset="0"/>
            </a:rPr>
            <a:t>Soul  / Sense of place gone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>
              <a:latin typeface="Franklin Gothic Medium Cond" panose="020B0606030402020204" pitchFamily="34" charset="0"/>
            </a:rPr>
            <a:t>Unique identity will be developed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2202182" y="3283505"/>
        <a:ext cx="2196485" cy="2196485"/>
      </dsp:txXfrm>
    </dsp:sp>
    <dsp:sp modelId="{A8DA8C31-90FF-48CB-BCF0-4C5FBA416F0E}">
      <dsp:nvSpPr>
        <dsp:cNvPr id="0" name=""/>
        <dsp:cNvSpPr/>
      </dsp:nvSpPr>
      <dsp:spPr>
        <a:xfrm>
          <a:off x="4399256" y="1087019"/>
          <a:ext cx="2196485" cy="2196485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78248CF-BA28-4091-B1F7-948E581CF10E}">
      <dsp:nvSpPr>
        <dsp:cNvPr id="0" name=""/>
        <dsp:cNvSpPr/>
      </dsp:nvSpPr>
      <dsp:spPr>
        <a:xfrm>
          <a:off x="4399256" y="1087019"/>
          <a:ext cx="219" cy="4392971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F651D-AAF2-407A-9C7F-90109391894F}">
      <dsp:nvSpPr>
        <dsp:cNvPr id="0" name=""/>
        <dsp:cNvSpPr/>
      </dsp:nvSpPr>
      <dsp:spPr>
        <a:xfrm>
          <a:off x="4399256" y="3283505"/>
          <a:ext cx="2196485" cy="2196485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latin typeface="Franklin Gothic Medium Cond" panose="020B0606030402020204" pitchFamily="34" charset="0"/>
            </a:rPr>
            <a:t>Privacy- Cyber Security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>
              <a:latin typeface="Franklin Gothic Medium Cond" panose="020B0606030402020204" pitchFamily="34" charset="0"/>
            </a:rPr>
            <a:t>iOT (internet of things): metro hacked to collide with incoming train?</a:t>
          </a:r>
          <a:endParaRPr lang="en-US" sz="18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>
              <a:latin typeface="Franklin Gothic Medium Cond" panose="020B0606030402020204" pitchFamily="34" charset="0"/>
            </a:rPr>
            <a:t>Spam, billboards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4399256" y="3283505"/>
        <a:ext cx="2196485" cy="2196485"/>
      </dsp:txXfrm>
    </dsp:sp>
    <dsp:sp modelId="{147F7AA8-03E1-47D3-A9C3-BE0D9546D33D}">
      <dsp:nvSpPr>
        <dsp:cNvPr id="0" name=""/>
        <dsp:cNvSpPr/>
      </dsp:nvSpPr>
      <dsp:spPr>
        <a:xfrm>
          <a:off x="6596330" y="1087019"/>
          <a:ext cx="2196485" cy="2196485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E027AE2-0B97-4CB9-9986-071FDF1565EC}">
      <dsp:nvSpPr>
        <dsp:cNvPr id="0" name=""/>
        <dsp:cNvSpPr/>
      </dsp:nvSpPr>
      <dsp:spPr>
        <a:xfrm>
          <a:off x="6596330" y="1087019"/>
          <a:ext cx="219" cy="4392971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4E7CE-25C9-4B6B-998B-2D7A161FA0D9}">
      <dsp:nvSpPr>
        <dsp:cNvPr id="0" name=""/>
        <dsp:cNvSpPr/>
      </dsp:nvSpPr>
      <dsp:spPr>
        <a:xfrm>
          <a:off x="6596330" y="3283505"/>
          <a:ext cx="2196485" cy="2196485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latin typeface="Franklin Gothic Medium Cond" panose="020B0606030402020204" pitchFamily="34" charset="0"/>
            </a:rPr>
            <a:t>Biased?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Franklin Gothic Medium Cond" panose="020B0606030402020204" pitchFamily="34" charset="0"/>
            </a:rPr>
            <a:t>Allotment politics</a:t>
          </a:r>
          <a:endParaRPr lang="en-US" sz="18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Franklin Gothic Medium Cond" panose="020B0606030402020204" pitchFamily="34" charset="0"/>
            </a:rPr>
            <a:t>Elitists &lt; counter RURBAN &gt;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6596330" y="3283505"/>
        <a:ext cx="2196485" cy="21964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27461" y="845"/>
          <a:ext cx="270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Water Sanitation: SBM</a:t>
          </a:r>
          <a:endParaRPr lang="en-US" sz="2400" kern="1200" dirty="0"/>
        </a:p>
      </dsp:txBody>
      <dsp:txXfrm>
        <a:off x="27461" y="845"/>
        <a:ext cx="2700000" cy="558190"/>
      </dsp:txXfrm>
    </dsp:sp>
    <dsp:sp modelId="{B9DB8C87-D29A-44DC-A95F-EBC766EF8746}">
      <dsp:nvSpPr>
        <dsp:cNvPr id="0" name=""/>
        <dsp:cNvSpPr/>
      </dsp:nvSpPr>
      <dsp:spPr>
        <a:xfrm>
          <a:off x="117462" y="586946"/>
          <a:ext cx="252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Rural Infra &lt;BIPASA&gt;</a:t>
          </a:r>
          <a:endParaRPr lang="en-US" sz="2400" kern="1200" dirty="0"/>
        </a:p>
      </dsp:txBody>
      <dsp:txXfrm>
        <a:off x="117462" y="586946"/>
        <a:ext cx="2520000" cy="558190"/>
      </dsp:txXfrm>
    </dsp:sp>
    <dsp:sp modelId="{1EDA175E-8E67-4E09-B967-39524A56233D}">
      <dsp:nvSpPr>
        <dsp:cNvPr id="0" name=""/>
        <dsp:cNvSpPr/>
      </dsp:nvSpPr>
      <dsp:spPr>
        <a:xfrm>
          <a:off x="319962" y="1173046"/>
          <a:ext cx="2115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Urban: Smart City </a:t>
          </a:r>
          <a:endParaRPr lang="en-US" sz="2400" kern="1200" dirty="0"/>
        </a:p>
      </dsp:txBody>
      <dsp:txXfrm>
        <a:off x="319962" y="1173046"/>
        <a:ext cx="2115000" cy="55819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F8429-8EDB-4B17-895E-5A4AACC1D1F9}">
      <dsp:nvSpPr>
        <dsp:cNvPr id="0" name=""/>
        <dsp:cNvSpPr/>
      </dsp:nvSpPr>
      <dsp:spPr>
        <a:xfrm>
          <a:off x="44" y="20775"/>
          <a:ext cx="4272855" cy="100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2004: PURA</a:t>
          </a:r>
          <a:endParaRPr lang="en-US" sz="3500" kern="1200" dirty="0"/>
        </a:p>
      </dsp:txBody>
      <dsp:txXfrm>
        <a:off x="44" y="20775"/>
        <a:ext cx="4272855" cy="1008000"/>
      </dsp:txXfrm>
    </dsp:sp>
    <dsp:sp modelId="{FEE46E2A-F183-4728-AAA7-F059B2A66806}">
      <dsp:nvSpPr>
        <dsp:cNvPr id="0" name=""/>
        <dsp:cNvSpPr/>
      </dsp:nvSpPr>
      <dsp:spPr>
        <a:xfrm>
          <a:off x="44" y="1028775"/>
          <a:ext cx="4272855" cy="42273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/>
            <a:t>Kalam’s</a:t>
          </a:r>
          <a:r>
            <a:rPr lang="en-US" sz="3500" kern="1200" dirty="0" smtClean="0"/>
            <a:t> brainchild: PURA (Providing Urban Amenities in Rural Areas) 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Failed to takeoff because inter-ministerial coordination …x</a:t>
          </a:r>
          <a:endParaRPr lang="en-US" sz="3500" kern="1200" dirty="0"/>
        </a:p>
      </dsp:txBody>
      <dsp:txXfrm>
        <a:off x="44" y="1028775"/>
        <a:ext cx="4272855" cy="4227300"/>
      </dsp:txXfrm>
    </dsp:sp>
    <dsp:sp modelId="{9FEB8FB5-8793-4B40-B0E3-23E2F84891FF}">
      <dsp:nvSpPr>
        <dsp:cNvPr id="0" name=""/>
        <dsp:cNvSpPr/>
      </dsp:nvSpPr>
      <dsp:spPr>
        <a:xfrm>
          <a:off x="4871099" y="20775"/>
          <a:ext cx="4272855" cy="100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2014: SPMRM</a:t>
          </a:r>
          <a:endParaRPr lang="en-US" sz="3500" kern="1200" dirty="0"/>
        </a:p>
      </dsp:txBody>
      <dsp:txXfrm>
        <a:off x="4871099" y="20775"/>
        <a:ext cx="4272855" cy="1008000"/>
      </dsp:txXfrm>
    </dsp:sp>
    <dsp:sp modelId="{29242EC6-B6FE-47C1-B506-E97165143F44}">
      <dsp:nvSpPr>
        <dsp:cNvPr id="0" name=""/>
        <dsp:cNvSpPr/>
      </dsp:nvSpPr>
      <dsp:spPr>
        <a:xfrm>
          <a:off x="4871099" y="1028775"/>
          <a:ext cx="4272855" cy="42273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/>
            <a:t>Shyama</a:t>
          </a:r>
          <a:r>
            <a:rPr lang="en-US" sz="3500" kern="1200" dirty="0" smtClean="0"/>
            <a:t> Prasad </a:t>
          </a:r>
          <a:r>
            <a:rPr lang="en-US" sz="3500" kern="1200" dirty="0" err="1" smtClean="0"/>
            <a:t>Mukherji</a:t>
          </a:r>
          <a:r>
            <a:rPr lang="en-US" sz="3500" kern="1200" dirty="0" smtClean="0"/>
            <a:t> Rurban Mission (SPMRM)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Rural Development ministry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Inspired from Guj</a:t>
          </a:r>
        </a:p>
      </dsp:txBody>
      <dsp:txXfrm>
        <a:off x="4871099" y="1028775"/>
        <a:ext cx="4272855" cy="422730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B0CDE-7834-474E-84DA-922E11D3CC13}">
      <dsp:nvSpPr>
        <dsp:cNvPr id="0" name=""/>
        <dsp:cNvSpPr/>
      </dsp:nvSpPr>
      <dsp:spPr>
        <a:xfrm>
          <a:off x="591338" y="254186"/>
          <a:ext cx="0" cy="228767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A18B1-B6B5-448D-AE3F-35307AE0FFD2}">
      <dsp:nvSpPr>
        <dsp:cNvPr id="0" name=""/>
        <dsp:cNvSpPr/>
      </dsp:nvSpPr>
      <dsp:spPr>
        <a:xfrm>
          <a:off x="654885" y="330442"/>
          <a:ext cx="1203191" cy="102945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21E5A-E5FD-44DE-A6F7-7DF03E0B5425}">
      <dsp:nvSpPr>
        <dsp:cNvPr id="0" name=""/>
        <dsp:cNvSpPr/>
      </dsp:nvSpPr>
      <dsp:spPr>
        <a:xfrm>
          <a:off x="654885" y="1359897"/>
          <a:ext cx="1203191" cy="1181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25000 to 50000</a:t>
          </a:r>
          <a:endParaRPr lang="en-US" sz="2600" kern="1200" dirty="0"/>
        </a:p>
      </dsp:txBody>
      <dsp:txXfrm>
        <a:off x="654885" y="1359897"/>
        <a:ext cx="1203191" cy="1181966"/>
      </dsp:txXfrm>
    </dsp:sp>
    <dsp:sp modelId="{125D9FCF-3B17-4ED6-8558-2E8F645AFE20}">
      <dsp:nvSpPr>
        <dsp:cNvPr id="0" name=""/>
        <dsp:cNvSpPr/>
      </dsp:nvSpPr>
      <dsp:spPr>
        <a:xfrm>
          <a:off x="591338" y="0"/>
          <a:ext cx="1270932" cy="2541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Plain &amp; Coastal </a:t>
          </a:r>
          <a:endParaRPr lang="en-US" sz="1400" kern="1200" dirty="0"/>
        </a:p>
      </dsp:txBody>
      <dsp:txXfrm>
        <a:off x="591338" y="0"/>
        <a:ext cx="1270932" cy="254186"/>
      </dsp:txXfrm>
    </dsp:sp>
    <dsp:sp modelId="{5FA2CA89-37EB-4CFC-B896-6D1B5198D91F}">
      <dsp:nvSpPr>
        <dsp:cNvPr id="0" name=""/>
        <dsp:cNvSpPr/>
      </dsp:nvSpPr>
      <dsp:spPr>
        <a:xfrm>
          <a:off x="2139797" y="254186"/>
          <a:ext cx="0" cy="228767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66F45-CA2D-42E5-88AE-648AAC77A2F1}">
      <dsp:nvSpPr>
        <dsp:cNvPr id="0" name=""/>
        <dsp:cNvSpPr/>
      </dsp:nvSpPr>
      <dsp:spPr>
        <a:xfrm>
          <a:off x="2203343" y="330442"/>
          <a:ext cx="1203191" cy="102945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F345E-A27E-4D0D-AA70-83A5E1A3698A}">
      <dsp:nvSpPr>
        <dsp:cNvPr id="0" name=""/>
        <dsp:cNvSpPr/>
      </dsp:nvSpPr>
      <dsp:spPr>
        <a:xfrm>
          <a:off x="2203343" y="1359897"/>
          <a:ext cx="1203191" cy="1181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5000 to 15000</a:t>
          </a:r>
          <a:endParaRPr lang="en-US" sz="2600" kern="1200" dirty="0"/>
        </a:p>
      </dsp:txBody>
      <dsp:txXfrm>
        <a:off x="2203343" y="1359897"/>
        <a:ext cx="1203191" cy="1181966"/>
      </dsp:txXfrm>
    </dsp:sp>
    <dsp:sp modelId="{99B102F9-CD7C-4E16-945D-599131DFED86}">
      <dsp:nvSpPr>
        <dsp:cNvPr id="0" name=""/>
        <dsp:cNvSpPr/>
      </dsp:nvSpPr>
      <dsp:spPr>
        <a:xfrm>
          <a:off x="2139797" y="0"/>
          <a:ext cx="1270932" cy="2541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Desert, </a:t>
          </a:r>
          <a:r>
            <a:rPr lang="en-US" sz="1400" kern="1200" dirty="0" err="1" smtClean="0"/>
            <a:t>hilly,tribal</a:t>
          </a:r>
          <a:endParaRPr lang="en-US" sz="1400" kern="1200" dirty="0"/>
        </a:p>
      </dsp:txBody>
      <dsp:txXfrm>
        <a:off x="2139797" y="0"/>
        <a:ext cx="1270932" cy="254186"/>
      </dsp:txXfrm>
    </dsp:sp>
    <dsp:sp modelId="{328323B7-8837-4E3F-BF76-A02391F3CDF7}">
      <dsp:nvSpPr>
        <dsp:cNvPr id="0" name=""/>
        <dsp:cNvSpPr/>
      </dsp:nvSpPr>
      <dsp:spPr>
        <a:xfrm>
          <a:off x="3688255" y="254186"/>
          <a:ext cx="0" cy="228767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9EBE9-2B94-485E-8BA1-354C315F338E}">
      <dsp:nvSpPr>
        <dsp:cNvPr id="0" name=""/>
        <dsp:cNvSpPr/>
      </dsp:nvSpPr>
      <dsp:spPr>
        <a:xfrm>
          <a:off x="3751801" y="330442"/>
          <a:ext cx="1203191" cy="10294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CC48F-A7CA-40EB-A323-45C996094569}">
      <dsp:nvSpPr>
        <dsp:cNvPr id="0" name=""/>
        <dsp:cNvSpPr/>
      </dsp:nvSpPr>
      <dsp:spPr>
        <a:xfrm>
          <a:off x="3751801" y="1359897"/>
          <a:ext cx="1203191" cy="1181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 next 3 years</a:t>
          </a:r>
          <a:endParaRPr lang="en-US" sz="2600" kern="1200" dirty="0"/>
        </a:p>
      </dsp:txBody>
      <dsp:txXfrm>
        <a:off x="3751801" y="1359897"/>
        <a:ext cx="1203191" cy="1181966"/>
      </dsp:txXfrm>
    </dsp:sp>
    <dsp:sp modelId="{7C0F89D7-7182-4753-811C-9E7AA19BEC15}">
      <dsp:nvSpPr>
        <dsp:cNvPr id="0" name=""/>
        <dsp:cNvSpPr/>
      </dsp:nvSpPr>
      <dsp:spPr>
        <a:xfrm>
          <a:off x="3688255" y="0"/>
          <a:ext cx="1270932" cy="2541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300 clusters</a:t>
          </a:r>
          <a:endParaRPr lang="en-US" sz="1400" kern="1200" dirty="0"/>
        </a:p>
      </dsp:txBody>
      <dsp:txXfrm>
        <a:off x="3688255" y="0"/>
        <a:ext cx="1270932" cy="254186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FCF88-94A3-4CE8-B59B-E14506ABE88E}">
      <dsp:nvSpPr>
        <dsp:cNvPr id="0" name=""/>
        <dsp:cNvSpPr/>
      </dsp:nvSpPr>
      <dsp:spPr>
        <a:xfrm>
          <a:off x="1434" y="410744"/>
          <a:ext cx="0" cy="266050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38FC5-338E-4632-A5E8-C9DC078B7415}">
      <dsp:nvSpPr>
        <dsp:cNvPr id="0" name=""/>
        <dsp:cNvSpPr/>
      </dsp:nvSpPr>
      <dsp:spPr>
        <a:xfrm>
          <a:off x="75337" y="499428"/>
          <a:ext cx="1399278" cy="1197228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8EB7C-4BAE-46B0-8C41-884F7ADB3D21}">
      <dsp:nvSpPr>
        <dsp:cNvPr id="0" name=""/>
        <dsp:cNvSpPr/>
      </dsp:nvSpPr>
      <dsp:spPr>
        <a:xfrm>
          <a:off x="75337" y="1696656"/>
          <a:ext cx="1399278" cy="1374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latin typeface="Franklin Gothic Medium Cond" panose="020B0606030402020204" pitchFamily="34" charset="0"/>
            </a:rPr>
            <a:t>Upgrading school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latin typeface="Franklin Gothic Medium Cond" panose="020B0606030402020204" pitchFamily="34" charset="0"/>
            </a:rPr>
            <a:t>Digital Literacy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latin typeface="Franklin Gothic Medium Cond" panose="020B0606030402020204" pitchFamily="34" charset="0"/>
            </a:rPr>
            <a:t>Skill training</a:t>
          </a:r>
        </a:p>
      </dsp:txBody>
      <dsp:txXfrm>
        <a:off x="75337" y="1696656"/>
        <a:ext cx="1399278" cy="1374595"/>
      </dsp:txXfrm>
    </dsp:sp>
    <dsp:sp modelId="{4FB681E2-67FA-44F7-8D2B-5882439B3693}">
      <dsp:nvSpPr>
        <dsp:cNvPr id="0" name=""/>
        <dsp:cNvSpPr/>
      </dsp:nvSpPr>
      <dsp:spPr>
        <a:xfrm>
          <a:off x="1434" y="115133"/>
          <a:ext cx="1478059" cy="2956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latin typeface="Franklin Gothic Medium Cond" panose="020B0606030402020204" pitchFamily="34" charset="0"/>
            </a:rPr>
            <a:t>Siksha</a:t>
          </a:r>
          <a:endParaRPr lang="en-US" sz="1600" kern="1200" dirty="0">
            <a:latin typeface="Franklin Gothic Medium Cond" panose="020B0606030402020204" pitchFamily="34" charset="0"/>
          </a:endParaRPr>
        </a:p>
      </dsp:txBody>
      <dsp:txXfrm>
        <a:off x="1434" y="115133"/>
        <a:ext cx="1478059" cy="295611"/>
      </dsp:txXfrm>
    </dsp:sp>
    <dsp:sp modelId="{8BD29265-2E6F-4097-9D4D-25CACBE298FB}">
      <dsp:nvSpPr>
        <dsp:cNvPr id="0" name=""/>
        <dsp:cNvSpPr/>
      </dsp:nvSpPr>
      <dsp:spPr>
        <a:xfrm>
          <a:off x="1706360" y="410744"/>
          <a:ext cx="0" cy="266050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B94B9-948E-4362-9AE2-D35358CB1DAD}">
      <dsp:nvSpPr>
        <dsp:cNvPr id="0" name=""/>
        <dsp:cNvSpPr/>
      </dsp:nvSpPr>
      <dsp:spPr>
        <a:xfrm>
          <a:off x="2023570" y="499428"/>
          <a:ext cx="912665" cy="1197228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ECC88-C643-48DA-AF4F-F7A104B7A194}">
      <dsp:nvSpPr>
        <dsp:cNvPr id="0" name=""/>
        <dsp:cNvSpPr/>
      </dsp:nvSpPr>
      <dsp:spPr>
        <a:xfrm>
          <a:off x="1780263" y="1696656"/>
          <a:ext cx="1399278" cy="1374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latin typeface="Franklin Gothic Medium Cond" panose="020B0606030402020204" pitchFamily="34" charset="0"/>
            </a:rPr>
            <a:t>Mobile health unit</a:t>
          </a:r>
        </a:p>
      </dsp:txBody>
      <dsp:txXfrm>
        <a:off x="1780263" y="1696656"/>
        <a:ext cx="1399278" cy="1374595"/>
      </dsp:txXfrm>
    </dsp:sp>
    <dsp:sp modelId="{83212F36-3E81-4BA8-8AC1-C3E4A23F9AD6}">
      <dsp:nvSpPr>
        <dsp:cNvPr id="0" name=""/>
        <dsp:cNvSpPr/>
      </dsp:nvSpPr>
      <dsp:spPr>
        <a:xfrm>
          <a:off x="1706360" y="115133"/>
          <a:ext cx="1478059" cy="295611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Franklin Gothic Medium Cond" panose="020B0606030402020204" pitchFamily="34" charset="0"/>
            </a:rPr>
            <a:t>Swasthya</a:t>
          </a:r>
        </a:p>
      </dsp:txBody>
      <dsp:txXfrm>
        <a:off x="1706360" y="115133"/>
        <a:ext cx="1478059" cy="295611"/>
      </dsp:txXfrm>
    </dsp:sp>
    <dsp:sp modelId="{8928313F-563B-479E-A699-4923BDF7B464}">
      <dsp:nvSpPr>
        <dsp:cNvPr id="0" name=""/>
        <dsp:cNvSpPr/>
      </dsp:nvSpPr>
      <dsp:spPr>
        <a:xfrm>
          <a:off x="3411287" y="410744"/>
          <a:ext cx="0" cy="266050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5F369-AB58-496C-B004-8E42E32BDA27}">
      <dsp:nvSpPr>
        <dsp:cNvPr id="0" name=""/>
        <dsp:cNvSpPr/>
      </dsp:nvSpPr>
      <dsp:spPr>
        <a:xfrm>
          <a:off x="3485190" y="499428"/>
          <a:ext cx="1399278" cy="1197228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95DE4-9CC2-43C4-A6D4-BABA226ACFA2}">
      <dsp:nvSpPr>
        <dsp:cNvPr id="0" name=""/>
        <dsp:cNvSpPr/>
      </dsp:nvSpPr>
      <dsp:spPr>
        <a:xfrm>
          <a:off x="3485190" y="1696656"/>
          <a:ext cx="1399278" cy="1374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latin typeface="Franklin Gothic Medium Cond" panose="020B0606030402020204" pitchFamily="34" charset="0"/>
            </a:rPr>
            <a:t>Agro Processing warehouse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latin typeface="Franklin Gothic Medium Cond" panose="020B0606030402020204" pitchFamily="34" charset="0"/>
            </a:rPr>
            <a:t>E-gram/Citizen Service Centres</a:t>
          </a:r>
        </a:p>
      </dsp:txBody>
      <dsp:txXfrm>
        <a:off x="3485190" y="1696656"/>
        <a:ext cx="1399278" cy="1374595"/>
      </dsp:txXfrm>
    </dsp:sp>
    <dsp:sp modelId="{D5CBAE24-A4C6-46E0-85B3-EA02F91DF623}">
      <dsp:nvSpPr>
        <dsp:cNvPr id="0" name=""/>
        <dsp:cNvSpPr/>
      </dsp:nvSpPr>
      <dsp:spPr>
        <a:xfrm>
          <a:off x="3411287" y="115133"/>
          <a:ext cx="1478059" cy="295611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Franklin Gothic Medium Cond" panose="020B0606030402020204" pitchFamily="34" charset="0"/>
            </a:rPr>
            <a:t>Centre</a:t>
          </a:r>
        </a:p>
      </dsp:txBody>
      <dsp:txXfrm>
        <a:off x="3411287" y="115133"/>
        <a:ext cx="1478059" cy="29561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BBA7F-14BB-44DC-A4E1-FBB2A49550B8}">
      <dsp:nvSpPr>
        <dsp:cNvPr id="0" name=""/>
        <dsp:cNvSpPr/>
      </dsp:nvSpPr>
      <dsp:spPr>
        <a:xfrm>
          <a:off x="1363" y="294217"/>
          <a:ext cx="0" cy="262229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010E5-8836-4724-888E-C10937C5C4A0}">
      <dsp:nvSpPr>
        <dsp:cNvPr id="0" name=""/>
        <dsp:cNvSpPr/>
      </dsp:nvSpPr>
      <dsp:spPr>
        <a:xfrm>
          <a:off x="74205" y="381627"/>
          <a:ext cx="1379183" cy="118003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B6378-F0C9-4A72-ADDA-DAD0096A9A16}">
      <dsp:nvSpPr>
        <dsp:cNvPr id="0" name=""/>
        <dsp:cNvSpPr/>
      </dsp:nvSpPr>
      <dsp:spPr>
        <a:xfrm>
          <a:off x="74205" y="1561662"/>
          <a:ext cx="1379183" cy="1354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Franklin Gothic Medium Cond" panose="020B0606030402020204" pitchFamily="34" charset="0"/>
            </a:rPr>
            <a:t>Street lights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Franklin Gothic Medium Cond" panose="020B0606030402020204" pitchFamily="34" charset="0"/>
            </a:rPr>
            <a:t>LPG gas connections.</a:t>
          </a:r>
          <a:endParaRPr lang="en-US" sz="1500" kern="1200" dirty="0">
            <a:latin typeface="Franklin Gothic Medium Cond" panose="020B0606030402020204" pitchFamily="34" charset="0"/>
          </a:endParaRPr>
        </a:p>
      </dsp:txBody>
      <dsp:txXfrm>
        <a:off x="74205" y="1561662"/>
        <a:ext cx="1379183" cy="1354854"/>
      </dsp:txXfrm>
    </dsp:sp>
    <dsp:sp modelId="{412D680D-B325-45E2-8E6C-9F207B1A934A}">
      <dsp:nvSpPr>
        <dsp:cNvPr id="0" name=""/>
        <dsp:cNvSpPr/>
      </dsp:nvSpPr>
      <dsp:spPr>
        <a:xfrm>
          <a:off x="1363" y="2850"/>
          <a:ext cx="1456833" cy="2913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Franklin Gothic Medium Cond" panose="020B0606030402020204" pitchFamily="34" charset="0"/>
            </a:rPr>
            <a:t>Bijli</a:t>
          </a:r>
          <a:r>
            <a:rPr lang="en-US" sz="1600" kern="1200" dirty="0" smtClean="0">
              <a:latin typeface="Franklin Gothic Medium Cond" panose="020B0606030402020204" pitchFamily="34" charset="0"/>
            </a:rPr>
            <a:t> (energy)</a:t>
          </a:r>
          <a:endParaRPr lang="en-US" sz="1600" kern="1200" dirty="0">
            <a:latin typeface="Franklin Gothic Medium Cond" panose="020B0606030402020204" pitchFamily="34" charset="0"/>
          </a:endParaRPr>
        </a:p>
      </dsp:txBody>
      <dsp:txXfrm>
        <a:off x="1363" y="2850"/>
        <a:ext cx="1456833" cy="291366"/>
      </dsp:txXfrm>
    </dsp:sp>
    <dsp:sp modelId="{0EC92FDF-CBA9-4A9A-8361-D37DAE49CFEC}">
      <dsp:nvSpPr>
        <dsp:cNvPr id="0" name=""/>
        <dsp:cNvSpPr/>
      </dsp:nvSpPr>
      <dsp:spPr>
        <a:xfrm>
          <a:off x="1700626" y="294217"/>
          <a:ext cx="0" cy="262229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CF77A-2B01-49DE-86E5-2957576956C3}">
      <dsp:nvSpPr>
        <dsp:cNvPr id="0" name=""/>
        <dsp:cNvSpPr/>
      </dsp:nvSpPr>
      <dsp:spPr>
        <a:xfrm>
          <a:off x="1773468" y="381627"/>
          <a:ext cx="1379183" cy="118003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AB66A-1612-4193-A6BE-151D62DC0C09}">
      <dsp:nvSpPr>
        <dsp:cNvPr id="0" name=""/>
        <dsp:cNvSpPr/>
      </dsp:nvSpPr>
      <dsp:spPr>
        <a:xfrm>
          <a:off x="1773468" y="1561662"/>
          <a:ext cx="1379183" cy="1354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Franklin Gothic Medium Cond" panose="020B0606030402020204" pitchFamily="34" charset="0"/>
            </a:rPr>
            <a:t>Piped water supply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Franklin Gothic Medium Cond" panose="020B0606030402020204" pitchFamily="34" charset="0"/>
            </a:rPr>
            <a:t>Sanitation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Franklin Gothic Medium Cond" panose="020B0606030402020204" pitchFamily="34" charset="0"/>
            </a:rPr>
            <a:t>waste management</a:t>
          </a:r>
          <a:endParaRPr lang="en-US" sz="1500" kern="1200" dirty="0">
            <a:latin typeface="Franklin Gothic Medium Cond" panose="020B0606030402020204" pitchFamily="34" charset="0"/>
          </a:endParaRPr>
        </a:p>
      </dsp:txBody>
      <dsp:txXfrm>
        <a:off x="1773468" y="1561662"/>
        <a:ext cx="1379183" cy="1354854"/>
      </dsp:txXfrm>
    </dsp:sp>
    <dsp:sp modelId="{59B7E10B-5E84-4472-92AC-D82A4DA6643B}">
      <dsp:nvSpPr>
        <dsp:cNvPr id="0" name=""/>
        <dsp:cNvSpPr/>
      </dsp:nvSpPr>
      <dsp:spPr>
        <a:xfrm>
          <a:off x="1700626" y="2850"/>
          <a:ext cx="1456833" cy="291366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Franklin Gothic Medium Cond" panose="020B0606030402020204" pitchFamily="34" charset="0"/>
            </a:rPr>
            <a:t>Paani</a:t>
          </a:r>
          <a:endParaRPr lang="en-US" sz="1600" kern="1200" dirty="0">
            <a:latin typeface="Franklin Gothic Medium Cond" panose="020B0606030402020204" pitchFamily="34" charset="0"/>
          </a:endParaRPr>
        </a:p>
      </dsp:txBody>
      <dsp:txXfrm>
        <a:off x="1700626" y="2850"/>
        <a:ext cx="1456833" cy="291366"/>
      </dsp:txXfrm>
    </dsp:sp>
    <dsp:sp modelId="{AAEFBE9E-D91A-4A8B-8B44-8268C9EB5315}">
      <dsp:nvSpPr>
        <dsp:cNvPr id="0" name=""/>
        <dsp:cNvSpPr/>
      </dsp:nvSpPr>
      <dsp:spPr>
        <a:xfrm>
          <a:off x="3399889" y="294217"/>
          <a:ext cx="0" cy="262229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A712F-7C1E-433E-BE9F-D2FAEA6BC593}">
      <dsp:nvSpPr>
        <dsp:cNvPr id="0" name=""/>
        <dsp:cNvSpPr/>
      </dsp:nvSpPr>
      <dsp:spPr>
        <a:xfrm>
          <a:off x="3472731" y="381627"/>
          <a:ext cx="1379183" cy="118003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13B1E-F5B4-449E-9BBE-63D9A3D94BA2}">
      <dsp:nvSpPr>
        <dsp:cNvPr id="0" name=""/>
        <dsp:cNvSpPr/>
      </dsp:nvSpPr>
      <dsp:spPr>
        <a:xfrm>
          <a:off x="3472731" y="1561662"/>
          <a:ext cx="1379183" cy="1354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Franklin Gothic Medium Cond" panose="020B0606030402020204" pitchFamily="34" charset="0"/>
            </a:rPr>
            <a:t>Inter-village road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Franklin Gothic Medium Cond" panose="020B0606030402020204" pitchFamily="34" charset="0"/>
            </a:rPr>
            <a:t>Public transport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Franklin Gothic Medium Cond" panose="020B0606030402020204" pitchFamily="34" charset="0"/>
            </a:rPr>
            <a:t>Village streets and drains</a:t>
          </a:r>
          <a:endParaRPr lang="en-US" sz="1500" kern="1200" dirty="0">
            <a:latin typeface="Franklin Gothic Medium Cond" panose="020B0606030402020204" pitchFamily="34" charset="0"/>
          </a:endParaRPr>
        </a:p>
      </dsp:txBody>
      <dsp:txXfrm>
        <a:off x="3472731" y="1561662"/>
        <a:ext cx="1379183" cy="1354854"/>
      </dsp:txXfrm>
    </dsp:sp>
    <dsp:sp modelId="{69EFC4EA-39B2-41B9-BA3B-AC08A2F27F13}">
      <dsp:nvSpPr>
        <dsp:cNvPr id="0" name=""/>
        <dsp:cNvSpPr/>
      </dsp:nvSpPr>
      <dsp:spPr>
        <a:xfrm>
          <a:off x="3399889" y="2850"/>
          <a:ext cx="1456833" cy="291366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ranklin Gothic Medium Cond" panose="020B0606030402020204" pitchFamily="34" charset="0"/>
            </a:rPr>
            <a:t>Sadak</a:t>
          </a:r>
          <a:endParaRPr lang="en-US" sz="1600" kern="1200" dirty="0">
            <a:latin typeface="Franklin Gothic Medium Cond" panose="020B0606030402020204" pitchFamily="34" charset="0"/>
          </a:endParaRPr>
        </a:p>
      </dsp:txBody>
      <dsp:txXfrm>
        <a:off x="3399889" y="2850"/>
        <a:ext cx="1456833" cy="291366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294A6-21AD-4120-8EF2-0C31028D88BB}">
      <dsp:nvSpPr>
        <dsp:cNvPr id="0" name=""/>
        <dsp:cNvSpPr/>
      </dsp:nvSpPr>
      <dsp:spPr>
        <a:xfrm>
          <a:off x="1799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Type</a:t>
          </a:r>
        </a:p>
      </dsp:txBody>
      <dsp:txXfrm>
        <a:off x="1799" y="0"/>
        <a:ext cx="1765402" cy="929229"/>
      </dsp:txXfrm>
    </dsp:sp>
    <dsp:sp modelId="{70FB7EE4-8844-41F9-8D25-FF0D7E6FDCBE}">
      <dsp:nvSpPr>
        <dsp:cNvPr id="0" name=""/>
        <dsp:cNvSpPr/>
      </dsp:nvSpPr>
      <dsp:spPr>
        <a:xfrm>
          <a:off x="178339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 of the core</a:t>
          </a:r>
        </a:p>
      </dsp:txBody>
      <dsp:txXfrm>
        <a:off x="205693" y="957491"/>
        <a:ext cx="1357613" cy="879210"/>
      </dsp:txXfrm>
    </dsp:sp>
    <dsp:sp modelId="{6CD61E31-949C-40FC-B16B-8B7E81D2F369}">
      <dsp:nvSpPr>
        <dsp:cNvPr id="0" name=""/>
        <dsp:cNvSpPr/>
      </dsp:nvSpPr>
      <dsp:spPr>
        <a:xfrm>
          <a:off x="178339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</a:t>
          </a:r>
        </a:p>
      </dsp:txBody>
      <dsp:txXfrm>
        <a:off x="205693" y="2035089"/>
        <a:ext cx="1357613" cy="879210"/>
      </dsp:txXfrm>
    </dsp:sp>
    <dsp:sp modelId="{09B0DB0A-7FBB-47F5-BCC6-2D4355693AE4}">
      <dsp:nvSpPr>
        <dsp:cNvPr id="0" name=""/>
        <dsp:cNvSpPr/>
      </dsp:nvSpPr>
      <dsp:spPr>
        <a:xfrm>
          <a:off x="1899606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Schemes</a:t>
          </a:r>
        </a:p>
      </dsp:txBody>
      <dsp:txXfrm>
        <a:off x="1899606" y="0"/>
        <a:ext cx="1765402" cy="929229"/>
      </dsp:txXfrm>
    </dsp:sp>
    <dsp:sp modelId="{891C4403-A8BC-4C24-99CB-7B98FBF281B3}">
      <dsp:nvSpPr>
        <dsp:cNvPr id="0" name=""/>
        <dsp:cNvSpPr/>
      </dsp:nvSpPr>
      <dsp:spPr>
        <a:xfrm>
          <a:off x="2076146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06</a:t>
          </a:r>
        </a:p>
      </dsp:txBody>
      <dsp:txXfrm>
        <a:off x="2103500" y="957491"/>
        <a:ext cx="1357613" cy="879210"/>
      </dsp:txXfrm>
    </dsp:sp>
    <dsp:sp modelId="{D791D55E-C315-4152-B806-577EFAFE544E}">
      <dsp:nvSpPr>
        <dsp:cNvPr id="0" name=""/>
        <dsp:cNvSpPr/>
      </dsp:nvSpPr>
      <dsp:spPr>
        <a:xfrm>
          <a:off x="2076146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22</a:t>
          </a:r>
          <a:endParaRPr lang="en-US" sz="2900" kern="1200" dirty="0"/>
        </a:p>
      </dsp:txBody>
      <dsp:txXfrm>
        <a:off x="2103500" y="2035089"/>
        <a:ext cx="1357613" cy="879210"/>
      </dsp:txXfrm>
    </dsp:sp>
    <dsp:sp modelId="{C5965F20-E412-4979-A6F4-6029BFE3D917}">
      <dsp:nvSpPr>
        <dsp:cNvPr id="0" name=""/>
        <dsp:cNvSpPr/>
      </dsp:nvSpPr>
      <dsp:spPr>
        <a:xfrm>
          <a:off x="3797414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General</a:t>
          </a:r>
        </a:p>
      </dsp:txBody>
      <dsp:txXfrm>
        <a:off x="3797414" y="0"/>
        <a:ext cx="1765402" cy="929229"/>
      </dsp:txXfrm>
    </dsp:sp>
    <dsp:sp modelId="{41C8788F-E278-4287-A6A9-0D91327944C4}">
      <dsp:nvSpPr>
        <dsp:cNvPr id="0" name=""/>
        <dsp:cNvSpPr/>
      </dsp:nvSpPr>
      <dsp:spPr>
        <a:xfrm>
          <a:off x="3973954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4001308" y="957491"/>
        <a:ext cx="1357613" cy="879210"/>
      </dsp:txXfrm>
    </dsp:sp>
    <dsp:sp modelId="{3F4EA4C2-BECD-4C02-A678-C7587A6F3B54}">
      <dsp:nvSpPr>
        <dsp:cNvPr id="0" name=""/>
        <dsp:cNvSpPr/>
      </dsp:nvSpPr>
      <dsp:spPr>
        <a:xfrm>
          <a:off x="3973954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60-40</a:t>
          </a:r>
        </a:p>
      </dsp:txBody>
      <dsp:txXfrm>
        <a:off x="4001308" y="2035089"/>
        <a:ext cx="1357613" cy="879210"/>
      </dsp:txXfrm>
    </dsp:sp>
    <dsp:sp modelId="{58EC5222-AC73-429E-90D5-FAC1CA58A097}">
      <dsp:nvSpPr>
        <dsp:cNvPr id="0" name=""/>
        <dsp:cNvSpPr/>
      </dsp:nvSpPr>
      <dsp:spPr>
        <a:xfrm>
          <a:off x="5695221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Special</a:t>
          </a:r>
        </a:p>
      </dsp:txBody>
      <dsp:txXfrm>
        <a:off x="5695221" y="0"/>
        <a:ext cx="1765402" cy="929229"/>
      </dsp:txXfrm>
    </dsp:sp>
    <dsp:sp modelId="{85197188-0772-451C-933B-87551E38718A}">
      <dsp:nvSpPr>
        <dsp:cNvPr id="0" name=""/>
        <dsp:cNvSpPr/>
      </dsp:nvSpPr>
      <dsp:spPr>
        <a:xfrm>
          <a:off x="5871761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5899115" y="957491"/>
        <a:ext cx="1357613" cy="879210"/>
      </dsp:txXfrm>
    </dsp:sp>
    <dsp:sp modelId="{69CF853A-AD80-4FF0-A851-2AB4FC22AF09}">
      <dsp:nvSpPr>
        <dsp:cNvPr id="0" name=""/>
        <dsp:cNvSpPr/>
      </dsp:nvSpPr>
      <dsp:spPr>
        <a:xfrm>
          <a:off x="5871761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90-10</a:t>
          </a:r>
        </a:p>
      </dsp:txBody>
      <dsp:txXfrm>
        <a:off x="5899115" y="2035089"/>
        <a:ext cx="1357613" cy="87921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549A7-22CB-4B8C-BA95-86F97C28099E}">
      <dsp:nvSpPr>
        <dsp:cNvPr id="0" name=""/>
        <dsp:cNvSpPr/>
      </dsp:nvSpPr>
      <dsp:spPr>
        <a:xfrm>
          <a:off x="42" y="8448"/>
          <a:ext cx="4111139" cy="892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Prasad (tourism)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42" y="8448"/>
        <a:ext cx="4111139" cy="892800"/>
      </dsp:txXfrm>
    </dsp:sp>
    <dsp:sp modelId="{C0118579-178F-4BDC-9C11-D326FBB0409B}">
      <dsp:nvSpPr>
        <dsp:cNvPr id="0" name=""/>
        <dsp:cNvSpPr/>
      </dsp:nvSpPr>
      <dsp:spPr>
        <a:xfrm>
          <a:off x="42" y="901248"/>
          <a:ext cx="4111139" cy="440366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" sz="3100" kern="1200" dirty="0" smtClean="0">
              <a:latin typeface="Franklin Gothic Medium Cond" panose="020B0606030402020204" pitchFamily="34" charset="0"/>
            </a:rPr>
            <a:t>Pilgrimage Rejuvenation and Spirituality Augmentation Drive </a:t>
          </a:r>
          <a:endParaRPr lang="en-US" sz="3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latin typeface="Franklin Gothic Medium Cond" panose="020B0606030402020204" pitchFamily="34" charset="0"/>
            </a:rPr>
            <a:t>Tourism Min.</a:t>
          </a:r>
          <a:endParaRPr lang="en-US" sz="3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u="sng" kern="1200" dirty="0" smtClean="0">
              <a:latin typeface="Franklin Gothic Medium Cond" panose="020B0606030402020204" pitchFamily="34" charset="0"/>
            </a:rPr>
            <a:t>100% CSS</a:t>
          </a:r>
          <a:endParaRPr lang="en-US" sz="3100" u="sng" kern="1200" dirty="0">
            <a:latin typeface="Franklin Gothic Medium Cond" panose="020B0606030402020204" pitchFamily="34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u="sng" kern="1200" dirty="0" smtClean="0">
              <a:latin typeface="Franklin Gothic Medium Cond" panose="020B0606030402020204" pitchFamily="34" charset="0"/>
            </a:rPr>
            <a:t>100  cr. In budget 2017</a:t>
          </a:r>
          <a:endParaRPr lang="en-US" sz="3100" u="sng" kern="1200" dirty="0">
            <a:latin typeface="Franklin Gothic Medium Cond" panose="020B0606030402020204" pitchFamily="34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latin typeface="Franklin Gothic Medium Cond" panose="020B0606030402020204" pitchFamily="34" charset="0"/>
            </a:rPr>
            <a:t>Five years (2015-20)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42" y="901248"/>
        <a:ext cx="4111139" cy="4403666"/>
      </dsp:txXfrm>
    </dsp:sp>
    <dsp:sp modelId="{7B7EB80B-71A9-4F4D-BF6E-EFF58CE1BC87}">
      <dsp:nvSpPr>
        <dsp:cNvPr id="0" name=""/>
        <dsp:cNvSpPr/>
      </dsp:nvSpPr>
      <dsp:spPr>
        <a:xfrm>
          <a:off x="4686742" y="8448"/>
          <a:ext cx="4111139" cy="892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>
              <a:latin typeface="Franklin Gothic Medium Cond" panose="020B0606030402020204" pitchFamily="34" charset="0"/>
            </a:rPr>
            <a:t>Hriday</a:t>
          </a:r>
          <a:r>
            <a:rPr lang="en-US" sz="3100" kern="1200" dirty="0" smtClean="0">
              <a:latin typeface="Franklin Gothic Medium Cond" panose="020B0606030402020204" pitchFamily="34" charset="0"/>
            </a:rPr>
            <a:t> (</a:t>
          </a:r>
          <a:r>
            <a:rPr lang="en-US" sz="3100" kern="1200" dirty="0" err="1" smtClean="0">
              <a:latin typeface="Franklin Gothic Medium Cond" panose="020B0606030402020204" pitchFamily="34" charset="0"/>
            </a:rPr>
            <a:t>MoUD</a:t>
          </a:r>
          <a:r>
            <a:rPr lang="en-US" sz="3100" kern="1200" dirty="0" smtClean="0">
              <a:latin typeface="Franklin Gothic Medium Cond" panose="020B0606030402020204" pitchFamily="34" charset="0"/>
            </a:rPr>
            <a:t>)-2015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4686742" y="8448"/>
        <a:ext cx="4111139" cy="892800"/>
      </dsp:txXfrm>
    </dsp:sp>
    <dsp:sp modelId="{A24315E4-9E7D-4BF5-84B7-08D22D634695}">
      <dsp:nvSpPr>
        <dsp:cNvPr id="0" name=""/>
        <dsp:cNvSpPr/>
      </dsp:nvSpPr>
      <dsp:spPr>
        <a:xfrm>
          <a:off x="4686742" y="901248"/>
          <a:ext cx="4111139" cy="440366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latin typeface="Franklin Gothic Medium Cond" panose="020B0606030402020204" pitchFamily="34" charset="0"/>
            </a:rPr>
            <a:t>Heritage City Development and Augmentation </a:t>
          </a:r>
          <a:r>
            <a:rPr lang="en-US" sz="3100" u="sng" kern="1200" dirty="0" smtClean="0">
              <a:latin typeface="Franklin Gothic Medium Cond" panose="020B0606030402020204" pitchFamily="34" charset="0"/>
            </a:rPr>
            <a:t>Yojana</a:t>
          </a:r>
          <a:endParaRPr lang="en-US" sz="3100" u="sng" kern="1200" dirty="0">
            <a:latin typeface="Franklin Gothic Medium Cond" panose="020B0606030402020204" pitchFamily="34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latin typeface="Franklin Gothic Medium Cond" panose="020B0606030402020204" pitchFamily="34" charset="0"/>
            </a:rPr>
            <a:t>Urban Development Min.</a:t>
          </a:r>
          <a:endParaRPr lang="en-US" sz="3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u="sng" kern="1200" dirty="0" smtClean="0">
              <a:latin typeface="Franklin Gothic Medium Cond" panose="020B0606030402020204" pitchFamily="34" charset="0"/>
            </a:rPr>
            <a:t>100% CSS</a:t>
          </a:r>
          <a:endParaRPr lang="en-US" sz="3100" u="sng" kern="1200" dirty="0">
            <a:latin typeface="Franklin Gothic Medium Cond" panose="020B0606030402020204" pitchFamily="34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u="sng" kern="1200" dirty="0" smtClean="0">
              <a:latin typeface="Franklin Gothic Medium Cond" panose="020B0606030402020204" pitchFamily="34" charset="0"/>
            </a:rPr>
            <a:t>150 cr. In budget 2017</a:t>
          </a:r>
          <a:endParaRPr lang="en-US" sz="3100" u="sng" kern="1200" dirty="0">
            <a:latin typeface="Franklin Gothic Medium Cond" panose="020B0606030402020204" pitchFamily="34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>
              <a:latin typeface="Franklin Gothic Medium Cond" panose="020B0606030402020204" pitchFamily="34" charset="0"/>
            </a:rPr>
            <a:t>3 years (2015-ending @ March 2017? survey)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4686742" y="901248"/>
        <a:ext cx="4111139" cy="4403666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549A7-22CB-4B8C-BA95-86F97C28099E}">
      <dsp:nvSpPr>
        <dsp:cNvPr id="0" name=""/>
        <dsp:cNvSpPr/>
      </dsp:nvSpPr>
      <dsp:spPr>
        <a:xfrm>
          <a:off x="42" y="52621"/>
          <a:ext cx="4111139" cy="662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ranklin Gothic Medium Cond" panose="020B0606030402020204" pitchFamily="34" charset="0"/>
            </a:rPr>
            <a:t>Prasad (Tourism)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2" y="52621"/>
        <a:ext cx="4111139" cy="662400"/>
      </dsp:txXfrm>
    </dsp:sp>
    <dsp:sp modelId="{C0118579-178F-4BDC-9C11-D326FBB0409B}">
      <dsp:nvSpPr>
        <dsp:cNvPr id="0" name=""/>
        <dsp:cNvSpPr/>
      </dsp:nvSpPr>
      <dsp:spPr>
        <a:xfrm>
          <a:off x="42" y="715021"/>
          <a:ext cx="4111139" cy="45457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ATM, foreign currency exchange counters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Rail, road water transport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Green energy streetlights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Water adventure sports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Emergency vehicle breakdown repair and refueling facilities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First-aid centres, Wi-Fi hotspots, Parking facilities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Green landscaping, water fountains, walkways, furniture etc.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Removing encroachments</a:t>
          </a:r>
          <a:endParaRPr lang="en-US" sz="2300" kern="1200" dirty="0"/>
        </a:p>
      </dsp:txBody>
      <dsp:txXfrm>
        <a:off x="42" y="715021"/>
        <a:ext cx="4111139" cy="4545719"/>
      </dsp:txXfrm>
    </dsp:sp>
    <dsp:sp modelId="{7B7EB80B-71A9-4F4D-BF6E-EFF58CE1BC87}">
      <dsp:nvSpPr>
        <dsp:cNvPr id="0" name=""/>
        <dsp:cNvSpPr/>
      </dsp:nvSpPr>
      <dsp:spPr>
        <a:xfrm>
          <a:off x="4686742" y="52621"/>
          <a:ext cx="4111139" cy="662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Hriday</a:t>
          </a:r>
          <a:r>
            <a:rPr lang="en-US" sz="2300" kern="1200" dirty="0" smtClean="0">
              <a:latin typeface="Franklin Gothic Medium Cond" panose="020B0606030402020204" pitchFamily="34" charset="0"/>
            </a:rPr>
            <a:t> (</a:t>
          </a:r>
          <a:r>
            <a:rPr lang="en-US" sz="2300" kern="1200" dirty="0" err="1" smtClean="0">
              <a:latin typeface="Franklin Gothic Medium Cond" panose="020B0606030402020204" pitchFamily="34" charset="0"/>
            </a:rPr>
            <a:t>MoUD</a:t>
          </a:r>
          <a:r>
            <a:rPr lang="en-US" sz="2300" kern="1200" dirty="0" smtClean="0">
              <a:latin typeface="Franklin Gothic Medium Cond" panose="020B0606030402020204" pitchFamily="34" charset="0"/>
            </a:rPr>
            <a:t>)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686742" y="52621"/>
        <a:ext cx="4111139" cy="662400"/>
      </dsp:txXfrm>
    </dsp:sp>
    <dsp:sp modelId="{A24315E4-9E7D-4BF5-84B7-08D22D634695}">
      <dsp:nvSpPr>
        <dsp:cNvPr id="0" name=""/>
        <dsp:cNvSpPr/>
      </dsp:nvSpPr>
      <dsp:spPr>
        <a:xfrm>
          <a:off x="4686742" y="715021"/>
          <a:ext cx="4111139" cy="45457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Public transport, water and solid waste management, sanitation.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Street furniture, battery-operated vehicles, smart signs- Digital brochure, kiosks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Cultural events, fairs, festivals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Museum and cultural spaces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Wi-Fi, CCTV cameras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Cottage industry, handloom industry: market haats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Training tour operators, guides, local artisans and women entrepreneurs</a:t>
          </a:r>
          <a:endParaRPr lang="en-US" sz="2300" kern="1200" dirty="0"/>
        </a:p>
      </dsp:txBody>
      <dsp:txXfrm>
        <a:off x="4686742" y="715021"/>
        <a:ext cx="4111139" cy="4545719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549A7-22CB-4B8C-BA95-86F97C28099E}">
      <dsp:nvSpPr>
        <dsp:cNvPr id="0" name=""/>
        <dsp:cNvSpPr/>
      </dsp:nvSpPr>
      <dsp:spPr>
        <a:xfrm>
          <a:off x="42" y="147147"/>
          <a:ext cx="4111139" cy="11239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Prasad (Tourism) 13 cities as of 2016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42" y="147147"/>
        <a:ext cx="4111139" cy="1123913"/>
      </dsp:txXfrm>
    </dsp:sp>
    <dsp:sp modelId="{C0118579-178F-4BDC-9C11-D326FBB0409B}">
      <dsp:nvSpPr>
        <dsp:cNvPr id="0" name=""/>
        <dsp:cNvSpPr/>
      </dsp:nvSpPr>
      <dsp:spPr>
        <a:xfrm>
          <a:off x="42" y="1271060"/>
          <a:ext cx="4111139" cy="38951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>
              <a:latin typeface="Franklin Gothic Medium Cond" panose="020B0606030402020204" pitchFamily="34" charset="0"/>
            </a:rPr>
            <a:t>Amritsar, Ajmer, </a:t>
          </a:r>
          <a:r>
            <a:rPr lang="en-US" sz="3300" kern="1200" dirty="0" err="1" smtClean="0">
              <a:latin typeface="Franklin Gothic Medium Cond" panose="020B0606030402020204" pitchFamily="34" charset="0"/>
            </a:rPr>
            <a:t>Dwaraka</a:t>
          </a:r>
          <a:r>
            <a:rPr lang="en-US" sz="3300" kern="1200" dirty="0" smtClean="0">
              <a:latin typeface="Franklin Gothic Medium Cond" panose="020B0606030402020204" pitchFamily="34" charset="0"/>
            </a:rPr>
            <a:t>, Mathura, Varanasi, Gaya, </a:t>
          </a:r>
          <a:r>
            <a:rPr lang="en-US" sz="3300" kern="1200" dirty="0" err="1" smtClean="0">
              <a:latin typeface="Franklin Gothic Medium Cond" panose="020B0606030402020204" pitchFamily="34" charset="0"/>
            </a:rPr>
            <a:t>Puri</a:t>
          </a:r>
          <a:r>
            <a:rPr lang="en-US" sz="3300" kern="1200" dirty="0" smtClean="0">
              <a:latin typeface="Franklin Gothic Medium Cond" panose="020B0606030402020204" pitchFamily="34" charset="0"/>
            </a:rPr>
            <a:t>, Amaravati, Kanchipuram, </a:t>
          </a:r>
          <a:r>
            <a:rPr lang="en-US" sz="3300" kern="1200" dirty="0" err="1" smtClean="0">
              <a:latin typeface="Franklin Gothic Medium Cond" panose="020B0606030402020204" pitchFamily="34" charset="0"/>
            </a:rPr>
            <a:t>Vellankanni</a:t>
          </a:r>
          <a:r>
            <a:rPr lang="en-US" sz="3300" kern="1200" dirty="0" smtClean="0">
              <a:latin typeface="Franklin Gothic Medium Cond" panose="020B0606030402020204" pitchFamily="34" charset="0"/>
            </a:rPr>
            <a:t>, </a:t>
          </a:r>
          <a:r>
            <a:rPr lang="en-US" sz="3300" kern="1200" dirty="0" err="1" smtClean="0">
              <a:latin typeface="Franklin Gothic Medium Cond" panose="020B0606030402020204" pitchFamily="34" charset="0"/>
            </a:rPr>
            <a:t>Kedarnath</a:t>
          </a:r>
          <a:r>
            <a:rPr lang="en-US" sz="3300" kern="1200" dirty="0" smtClean="0">
              <a:latin typeface="Franklin Gothic Medium Cond" panose="020B0606030402020204" pitchFamily="34" charset="0"/>
            </a:rPr>
            <a:t>, </a:t>
          </a:r>
          <a:r>
            <a:rPr lang="en-US" sz="3300" kern="1200" dirty="0" err="1" smtClean="0">
              <a:latin typeface="Franklin Gothic Medium Cond" panose="020B0606030402020204" pitchFamily="34" charset="0"/>
            </a:rPr>
            <a:t>Kamakhya</a:t>
          </a:r>
          <a:r>
            <a:rPr lang="en-US" sz="3300" kern="1200" dirty="0" smtClean="0">
              <a:latin typeface="Franklin Gothic Medium Cond" panose="020B0606030402020204" pitchFamily="34" charset="0"/>
            </a:rPr>
            <a:t> and Patna. 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42" y="1271060"/>
        <a:ext cx="4111139" cy="3895155"/>
      </dsp:txXfrm>
    </dsp:sp>
    <dsp:sp modelId="{7B7EB80B-71A9-4F4D-BF6E-EFF58CE1BC87}">
      <dsp:nvSpPr>
        <dsp:cNvPr id="0" name=""/>
        <dsp:cNvSpPr/>
      </dsp:nvSpPr>
      <dsp:spPr>
        <a:xfrm>
          <a:off x="4686742" y="147147"/>
          <a:ext cx="4111139" cy="11239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latin typeface="Franklin Gothic Medium Cond" panose="020B0606030402020204" pitchFamily="34" charset="0"/>
            </a:rPr>
            <a:t>Hriday</a:t>
          </a:r>
          <a:r>
            <a:rPr lang="en-US" sz="3300" kern="1200" dirty="0" smtClean="0">
              <a:latin typeface="Franklin Gothic Medium Cond" panose="020B0606030402020204" pitchFamily="34" charset="0"/>
            </a:rPr>
            <a:t> (</a:t>
          </a:r>
          <a:r>
            <a:rPr lang="en-US" sz="3300" kern="1200" dirty="0" err="1" smtClean="0">
              <a:latin typeface="Franklin Gothic Medium Cond" panose="020B0606030402020204" pitchFamily="34" charset="0"/>
            </a:rPr>
            <a:t>MoUD</a:t>
          </a:r>
          <a:r>
            <a:rPr lang="en-US" sz="3300" kern="1200" dirty="0" smtClean="0">
              <a:latin typeface="Franklin Gothic Medium Cond" panose="020B0606030402020204" pitchFamily="34" charset="0"/>
            </a:rPr>
            <a:t>) 12 cities as of IYB’17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4686742" y="147147"/>
        <a:ext cx="4111139" cy="1123913"/>
      </dsp:txXfrm>
    </dsp:sp>
    <dsp:sp modelId="{A24315E4-9E7D-4BF5-84B7-08D22D634695}">
      <dsp:nvSpPr>
        <dsp:cNvPr id="0" name=""/>
        <dsp:cNvSpPr/>
      </dsp:nvSpPr>
      <dsp:spPr>
        <a:xfrm>
          <a:off x="4686742" y="1271060"/>
          <a:ext cx="4111139" cy="38951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sv-SE" sz="3300" kern="1200" smtClean="0"/>
            <a:t>Ajmer, Amaravati, Amritsar, Badami, Dwarka, Gaya, Kanchipuram, Mathura, Puri, Varanasi, Velankanni and Warangal.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4686742" y="1271060"/>
        <a:ext cx="4111139" cy="3895155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E7B95-CBCF-48DC-AFBF-D6D81B571902}">
      <dsp:nvSpPr>
        <dsp:cNvPr id="0" name=""/>
        <dsp:cNvSpPr/>
      </dsp:nvSpPr>
      <dsp:spPr>
        <a:xfrm>
          <a:off x="4812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3CB4A-2FF0-49BA-9840-8778DFE02121}">
      <dsp:nvSpPr>
        <dsp:cNvPr id="0" name=""/>
        <dsp:cNvSpPr/>
      </dsp:nvSpPr>
      <dsp:spPr>
        <a:xfrm>
          <a:off x="4812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Transport</a:t>
          </a:r>
          <a:endParaRPr lang="en-US" sz="1800" kern="1200" dirty="0"/>
        </a:p>
      </dsp:txBody>
      <dsp:txXfrm>
        <a:off x="4812" y="1411425"/>
        <a:ext cx="1660563" cy="616068"/>
      </dsp:txXfrm>
    </dsp:sp>
    <dsp:sp modelId="{F45C8C7D-4A3C-4AD6-A8ED-AAC94689158E}">
      <dsp:nvSpPr>
        <dsp:cNvPr id="0" name=""/>
        <dsp:cNvSpPr/>
      </dsp:nvSpPr>
      <dsp:spPr>
        <a:xfrm>
          <a:off x="183150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5BC90-8479-4993-AAE9-5B35755BDBFA}">
      <dsp:nvSpPr>
        <dsp:cNvPr id="0" name=""/>
        <dsp:cNvSpPr/>
      </dsp:nvSpPr>
      <dsp:spPr>
        <a:xfrm>
          <a:off x="1831501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Energy</a:t>
          </a:r>
          <a:endParaRPr lang="en-US" sz="1800" kern="1200" dirty="0"/>
        </a:p>
      </dsp:txBody>
      <dsp:txXfrm>
        <a:off x="1831501" y="1411425"/>
        <a:ext cx="1660563" cy="616068"/>
      </dsp:txXfrm>
    </dsp:sp>
    <dsp:sp modelId="{86286E3B-3398-4B9A-8F16-2515AFB8EB15}">
      <dsp:nvSpPr>
        <dsp:cNvPr id="0" name=""/>
        <dsp:cNvSpPr/>
      </dsp:nvSpPr>
      <dsp:spPr>
        <a:xfrm>
          <a:off x="365819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B9AB6-252B-4C3E-ADD3-3D96BF6B6602}">
      <dsp:nvSpPr>
        <dsp:cNvPr id="0" name=""/>
        <dsp:cNvSpPr/>
      </dsp:nvSpPr>
      <dsp:spPr>
        <a:xfrm>
          <a:off x="3658191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Communication</a:t>
          </a:r>
          <a:endParaRPr lang="en-US" sz="1800" kern="1200" dirty="0"/>
        </a:p>
      </dsp:txBody>
      <dsp:txXfrm>
        <a:off x="3658191" y="1411425"/>
        <a:ext cx="1660563" cy="616068"/>
      </dsp:txXfrm>
    </dsp:sp>
    <dsp:sp modelId="{8F258749-C37E-4088-A619-39D0213C7E91}">
      <dsp:nvSpPr>
        <dsp:cNvPr id="0" name=""/>
        <dsp:cNvSpPr/>
      </dsp:nvSpPr>
      <dsp:spPr>
        <a:xfrm>
          <a:off x="548488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4AA20-F439-4F67-BFAE-E2FBD8C745A5}">
      <dsp:nvSpPr>
        <dsp:cNvPr id="0" name=""/>
        <dsp:cNvSpPr/>
      </dsp:nvSpPr>
      <dsp:spPr>
        <a:xfrm>
          <a:off x="548488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“Social” Infrastructure</a:t>
          </a:r>
          <a:endParaRPr lang="en-US" sz="1800" kern="1200" dirty="0"/>
        </a:p>
      </dsp:txBody>
      <dsp:txXfrm>
        <a:off x="5484880" y="1411425"/>
        <a:ext cx="1660563" cy="616068"/>
      </dsp:txXfrm>
    </dsp:sp>
    <dsp:sp modelId="{5D7FA77B-F0CC-4434-A021-423263FF53B0}">
      <dsp:nvSpPr>
        <dsp:cNvPr id="0" name=""/>
        <dsp:cNvSpPr/>
      </dsp:nvSpPr>
      <dsp:spPr>
        <a:xfrm>
          <a:off x="731157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738AE-841A-45DB-B891-A721926B1976}">
      <dsp:nvSpPr>
        <dsp:cNvPr id="0" name=""/>
        <dsp:cNvSpPr/>
      </dsp:nvSpPr>
      <dsp:spPr>
        <a:xfrm>
          <a:off x="731157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Commercial Infra</a:t>
          </a:r>
          <a:endParaRPr lang="en-US" sz="1800" kern="1200" dirty="0"/>
        </a:p>
      </dsp:txBody>
      <dsp:txXfrm>
        <a:off x="7311570" y="1411425"/>
        <a:ext cx="1660563" cy="61606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A4027-D533-47E7-A7E6-9F83F06A29B9}">
      <dsp:nvSpPr>
        <dsp:cNvPr id="0" name=""/>
        <dsp:cNvSpPr/>
      </dsp:nvSpPr>
      <dsp:spPr>
        <a:xfrm>
          <a:off x="659384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E8999-25F7-4DE2-B3CF-439D74D5902D}">
      <dsp:nvSpPr>
        <dsp:cNvPr id="0" name=""/>
        <dsp:cNvSpPr/>
      </dsp:nvSpPr>
      <dsp:spPr>
        <a:xfrm>
          <a:off x="659384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Road</a:t>
          </a:r>
          <a:endParaRPr lang="en-US" sz="2900" kern="1200" dirty="0"/>
        </a:p>
      </dsp:txBody>
      <dsp:txXfrm>
        <a:off x="659384" y="1123289"/>
        <a:ext cx="1629614" cy="604586"/>
      </dsp:txXfrm>
    </dsp:sp>
    <dsp:sp modelId="{0B57600F-9D62-445E-9274-DC2B8D64DF51}">
      <dsp:nvSpPr>
        <dsp:cNvPr id="0" name=""/>
        <dsp:cNvSpPr/>
      </dsp:nvSpPr>
      <dsp:spPr>
        <a:xfrm>
          <a:off x="2452028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78D0-959A-442E-ADA2-987AFB3DB793}">
      <dsp:nvSpPr>
        <dsp:cNvPr id="0" name=""/>
        <dsp:cNvSpPr/>
      </dsp:nvSpPr>
      <dsp:spPr>
        <a:xfrm>
          <a:off x="2452028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Rail</a:t>
          </a:r>
          <a:endParaRPr lang="en-US" sz="2900" kern="1200" dirty="0"/>
        </a:p>
      </dsp:txBody>
      <dsp:txXfrm>
        <a:off x="2452028" y="1123289"/>
        <a:ext cx="1629614" cy="604586"/>
      </dsp:txXfrm>
    </dsp:sp>
    <dsp:sp modelId="{59EE8C43-4D3F-4851-8E55-6FAF7677919D}">
      <dsp:nvSpPr>
        <dsp:cNvPr id="0" name=""/>
        <dsp:cNvSpPr/>
      </dsp:nvSpPr>
      <dsp:spPr>
        <a:xfrm>
          <a:off x="4244672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44FB0-8A13-434D-9A42-10DD70816FB7}">
      <dsp:nvSpPr>
        <dsp:cNvPr id="0" name=""/>
        <dsp:cNvSpPr/>
      </dsp:nvSpPr>
      <dsp:spPr>
        <a:xfrm>
          <a:off x="4244672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Air</a:t>
          </a:r>
          <a:endParaRPr lang="en-US" sz="2900" kern="1200" dirty="0"/>
        </a:p>
      </dsp:txBody>
      <dsp:txXfrm>
        <a:off x="4244672" y="1123289"/>
        <a:ext cx="1629614" cy="604586"/>
      </dsp:txXfrm>
    </dsp:sp>
    <dsp:sp modelId="{24F65608-7FCC-48B6-A4A6-9458434FE986}">
      <dsp:nvSpPr>
        <dsp:cNvPr id="0" name=""/>
        <dsp:cNvSpPr/>
      </dsp:nvSpPr>
      <dsp:spPr>
        <a:xfrm>
          <a:off x="6037316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BA023-A834-4D6F-9B7B-1BECF6862AC2}">
      <dsp:nvSpPr>
        <dsp:cNvPr id="0" name=""/>
        <dsp:cNvSpPr/>
      </dsp:nvSpPr>
      <dsp:spPr>
        <a:xfrm>
          <a:off x="6037316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Shipping</a:t>
          </a:r>
          <a:endParaRPr lang="en-US" sz="2900" kern="1200" dirty="0"/>
        </a:p>
      </dsp:txBody>
      <dsp:txXfrm>
        <a:off x="6037316" y="1123289"/>
        <a:ext cx="1629614" cy="604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8C87-D29A-44DC-A95F-EBC766EF8746}">
      <dsp:nvSpPr>
        <dsp:cNvPr id="0" name=""/>
        <dsp:cNvSpPr/>
      </dsp:nvSpPr>
      <dsp:spPr>
        <a:xfrm>
          <a:off x="509706" y="1095"/>
          <a:ext cx="720000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GIFT city </a:t>
          </a:r>
          <a:endParaRPr lang="en-US" sz="1600" kern="1200" dirty="0"/>
        </a:p>
      </dsp:txBody>
      <dsp:txXfrm>
        <a:off x="509706" y="1095"/>
        <a:ext cx="720000" cy="527010"/>
      </dsp:txXfrm>
    </dsp:sp>
    <dsp:sp modelId="{B32ABB1E-DB6F-4388-A0EE-4A84128162D7}">
      <dsp:nvSpPr>
        <dsp:cNvPr id="0" name=""/>
        <dsp:cNvSpPr/>
      </dsp:nvSpPr>
      <dsp:spPr>
        <a:xfrm>
          <a:off x="143606" y="554456"/>
          <a:ext cx="1452198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Strategic Oil  Reserve </a:t>
          </a:r>
          <a:endParaRPr lang="en-US" sz="1600" kern="1200" dirty="0"/>
        </a:p>
      </dsp:txBody>
      <dsp:txXfrm>
        <a:off x="143606" y="554456"/>
        <a:ext cx="1452198" cy="527010"/>
      </dsp:txXfrm>
    </dsp:sp>
    <dsp:sp modelId="{80FC278C-1F63-4C82-988C-3F126DE388ED}">
      <dsp:nvSpPr>
        <dsp:cNvPr id="0" name=""/>
        <dsp:cNvSpPr/>
      </dsp:nvSpPr>
      <dsp:spPr>
        <a:xfrm>
          <a:off x="152398" y="1107817"/>
          <a:ext cx="1434615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Mega food parks</a:t>
          </a:r>
          <a:endParaRPr lang="en-US" sz="1600" kern="1200" dirty="0"/>
        </a:p>
      </dsp:txBody>
      <dsp:txXfrm>
        <a:off x="152398" y="1107817"/>
        <a:ext cx="1434615" cy="527010"/>
      </dsp:txXfrm>
    </dsp:sp>
    <dsp:sp modelId="{33288450-A0C3-4305-B9F0-E561AA170664}">
      <dsp:nvSpPr>
        <dsp:cNvPr id="0" name=""/>
        <dsp:cNvSpPr/>
      </dsp:nvSpPr>
      <dsp:spPr>
        <a:xfrm>
          <a:off x="152398" y="1661178"/>
          <a:ext cx="1434614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SEZ, TEE..</a:t>
          </a:r>
          <a:endParaRPr lang="en-US" sz="1600" kern="1200" dirty="0"/>
        </a:p>
      </dsp:txBody>
      <dsp:txXfrm>
        <a:off x="152398" y="1661178"/>
        <a:ext cx="1434614" cy="52701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27461" y="845"/>
          <a:ext cx="270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Water Sanitation: SBM</a:t>
          </a:r>
          <a:endParaRPr lang="en-US" sz="2400" kern="1200" dirty="0"/>
        </a:p>
      </dsp:txBody>
      <dsp:txXfrm>
        <a:off x="27461" y="845"/>
        <a:ext cx="2700000" cy="558190"/>
      </dsp:txXfrm>
    </dsp:sp>
    <dsp:sp modelId="{B9DB8C87-D29A-44DC-A95F-EBC766EF8746}">
      <dsp:nvSpPr>
        <dsp:cNvPr id="0" name=""/>
        <dsp:cNvSpPr/>
      </dsp:nvSpPr>
      <dsp:spPr>
        <a:xfrm>
          <a:off x="117462" y="586946"/>
          <a:ext cx="252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Rural Infra &lt;BIPASA&gt;</a:t>
          </a:r>
          <a:endParaRPr lang="en-US" sz="2400" kern="1200" dirty="0"/>
        </a:p>
      </dsp:txBody>
      <dsp:txXfrm>
        <a:off x="117462" y="586946"/>
        <a:ext cx="2520000" cy="558190"/>
      </dsp:txXfrm>
    </dsp:sp>
    <dsp:sp modelId="{1EDA175E-8E67-4E09-B967-39524A56233D}">
      <dsp:nvSpPr>
        <dsp:cNvPr id="0" name=""/>
        <dsp:cNvSpPr/>
      </dsp:nvSpPr>
      <dsp:spPr>
        <a:xfrm>
          <a:off x="319962" y="1173046"/>
          <a:ext cx="2115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Urban: Smart City </a:t>
          </a:r>
          <a:endParaRPr lang="en-US" sz="2400" kern="1200" dirty="0"/>
        </a:p>
      </dsp:txBody>
      <dsp:txXfrm>
        <a:off x="319962" y="1173046"/>
        <a:ext cx="2115000" cy="558190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8C87-D29A-44DC-A95F-EBC766EF8746}">
      <dsp:nvSpPr>
        <dsp:cNvPr id="0" name=""/>
        <dsp:cNvSpPr/>
      </dsp:nvSpPr>
      <dsp:spPr>
        <a:xfrm>
          <a:off x="509706" y="1095"/>
          <a:ext cx="720000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GIFT city </a:t>
          </a:r>
          <a:endParaRPr lang="en-US" sz="1600" kern="1200" dirty="0"/>
        </a:p>
      </dsp:txBody>
      <dsp:txXfrm>
        <a:off x="509706" y="1095"/>
        <a:ext cx="720000" cy="527010"/>
      </dsp:txXfrm>
    </dsp:sp>
    <dsp:sp modelId="{B32ABB1E-DB6F-4388-A0EE-4A84128162D7}">
      <dsp:nvSpPr>
        <dsp:cNvPr id="0" name=""/>
        <dsp:cNvSpPr/>
      </dsp:nvSpPr>
      <dsp:spPr>
        <a:xfrm>
          <a:off x="143606" y="554456"/>
          <a:ext cx="1452198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Strategic Oil  Reserve </a:t>
          </a:r>
          <a:endParaRPr lang="en-US" sz="1600" kern="1200" dirty="0"/>
        </a:p>
      </dsp:txBody>
      <dsp:txXfrm>
        <a:off x="143606" y="554456"/>
        <a:ext cx="1452198" cy="527010"/>
      </dsp:txXfrm>
    </dsp:sp>
    <dsp:sp modelId="{80FC278C-1F63-4C82-988C-3F126DE388ED}">
      <dsp:nvSpPr>
        <dsp:cNvPr id="0" name=""/>
        <dsp:cNvSpPr/>
      </dsp:nvSpPr>
      <dsp:spPr>
        <a:xfrm>
          <a:off x="152398" y="1107817"/>
          <a:ext cx="1434615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Mega food parks</a:t>
          </a:r>
          <a:endParaRPr lang="en-US" sz="1600" kern="1200" dirty="0"/>
        </a:p>
      </dsp:txBody>
      <dsp:txXfrm>
        <a:off x="152398" y="1107817"/>
        <a:ext cx="1434615" cy="527010"/>
      </dsp:txXfrm>
    </dsp:sp>
    <dsp:sp modelId="{33288450-A0C3-4305-B9F0-E561AA170664}">
      <dsp:nvSpPr>
        <dsp:cNvPr id="0" name=""/>
        <dsp:cNvSpPr/>
      </dsp:nvSpPr>
      <dsp:spPr>
        <a:xfrm>
          <a:off x="152398" y="1661178"/>
          <a:ext cx="1434614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SEZ, TEE..</a:t>
          </a:r>
          <a:endParaRPr lang="en-US" sz="1600" kern="1200" dirty="0"/>
        </a:p>
      </dsp:txBody>
      <dsp:txXfrm>
        <a:off x="152398" y="1661178"/>
        <a:ext cx="1434614" cy="527010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339075" y="20"/>
          <a:ext cx="1665000" cy="8288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</a:rPr>
            <a:t>Survey</a:t>
          </a:r>
          <a:endParaRPr lang="en-US" sz="4500" kern="1200" dirty="0">
            <a:solidFill>
              <a:schemeClr val="bg1"/>
            </a:solidFill>
          </a:endParaRPr>
        </a:p>
      </dsp:txBody>
      <dsp:txXfrm>
        <a:off x="339075" y="20"/>
        <a:ext cx="1665000" cy="828815"/>
      </dsp:txXfrm>
    </dsp:sp>
    <dsp:sp modelId="{C4F52A40-7C9D-4085-98C9-872BB07AE893}">
      <dsp:nvSpPr>
        <dsp:cNvPr id="0" name=""/>
        <dsp:cNvSpPr/>
      </dsp:nvSpPr>
      <dsp:spPr>
        <a:xfrm>
          <a:off x="226575" y="870277"/>
          <a:ext cx="1890000" cy="8288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</a:rPr>
            <a:t>Summit</a:t>
          </a:r>
          <a:endParaRPr lang="en-US" sz="4500" kern="1200" dirty="0">
            <a:solidFill>
              <a:schemeClr val="bg1"/>
            </a:solidFill>
          </a:endParaRPr>
        </a:p>
      </dsp:txBody>
      <dsp:txXfrm>
        <a:off x="226575" y="870277"/>
        <a:ext cx="1890000" cy="828815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2336D-339A-4D50-AFC2-3E5A0AF9FCC9}">
      <dsp:nvSpPr>
        <dsp:cNvPr id="0" name=""/>
        <dsp:cNvSpPr/>
      </dsp:nvSpPr>
      <dsp:spPr>
        <a:xfrm>
          <a:off x="416718" y="1269"/>
          <a:ext cx="3095624" cy="12382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Parameter</a:t>
          </a:r>
          <a:endParaRPr lang="en-US" sz="3700" kern="1200" dirty="0"/>
        </a:p>
      </dsp:txBody>
      <dsp:txXfrm>
        <a:off x="1035843" y="1269"/>
        <a:ext cx="1857374" cy="1238250"/>
      </dsp:txXfrm>
    </dsp:sp>
    <dsp:sp modelId="{4C542ABF-72AD-4984-94CE-D099DEADA742}">
      <dsp:nvSpPr>
        <dsp:cNvPr id="0" name=""/>
        <dsp:cNvSpPr/>
      </dsp:nvSpPr>
      <dsp:spPr>
        <a:xfrm>
          <a:off x="3109912" y="106521"/>
          <a:ext cx="2569368" cy="102774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33020" rIns="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Urban</a:t>
          </a:r>
          <a:endParaRPr lang="en-US" sz="5200" kern="1200" dirty="0"/>
        </a:p>
      </dsp:txBody>
      <dsp:txXfrm>
        <a:off x="3623786" y="106521"/>
        <a:ext cx="1541621" cy="1027747"/>
      </dsp:txXfrm>
    </dsp:sp>
    <dsp:sp modelId="{5D45196A-B082-4349-87DC-F692C63DF651}">
      <dsp:nvSpPr>
        <dsp:cNvPr id="0" name=""/>
        <dsp:cNvSpPr/>
      </dsp:nvSpPr>
      <dsp:spPr>
        <a:xfrm>
          <a:off x="416718" y="1412874"/>
          <a:ext cx="3095624" cy="12382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Pop</a:t>
          </a:r>
          <a:endParaRPr lang="en-US" sz="3700" kern="1200" dirty="0"/>
        </a:p>
      </dsp:txBody>
      <dsp:txXfrm>
        <a:off x="1035843" y="1412874"/>
        <a:ext cx="1857374" cy="1238250"/>
      </dsp:txXfrm>
    </dsp:sp>
    <dsp:sp modelId="{25BABE9B-C79A-41EB-8F5B-CE1694548438}">
      <dsp:nvSpPr>
        <dsp:cNvPr id="0" name=""/>
        <dsp:cNvSpPr/>
      </dsp:nvSpPr>
      <dsp:spPr>
        <a:xfrm>
          <a:off x="3109912" y="1518126"/>
          <a:ext cx="2569368" cy="102774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33020" rIns="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1/3</a:t>
          </a:r>
          <a:r>
            <a:rPr lang="en-US" sz="5200" kern="1200" baseline="30000" dirty="0" smtClean="0"/>
            <a:t>rd</a:t>
          </a:r>
          <a:r>
            <a:rPr lang="en-US" sz="5200" kern="1200" dirty="0" smtClean="0"/>
            <a:t> </a:t>
          </a:r>
          <a:endParaRPr lang="en-US" sz="5200" kern="1200" dirty="0"/>
        </a:p>
      </dsp:txBody>
      <dsp:txXfrm>
        <a:off x="3623786" y="1518126"/>
        <a:ext cx="1541621" cy="1027747"/>
      </dsp:txXfrm>
    </dsp:sp>
    <dsp:sp modelId="{D69A9013-7358-4D68-9BEB-5F93A706EE2C}">
      <dsp:nvSpPr>
        <dsp:cNvPr id="0" name=""/>
        <dsp:cNvSpPr/>
      </dsp:nvSpPr>
      <dsp:spPr>
        <a:xfrm>
          <a:off x="416718" y="2824480"/>
          <a:ext cx="3095624" cy="12382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GDP</a:t>
          </a:r>
          <a:endParaRPr lang="en-US" sz="3700" kern="1200" dirty="0"/>
        </a:p>
      </dsp:txBody>
      <dsp:txXfrm>
        <a:off x="1035843" y="2824480"/>
        <a:ext cx="1857374" cy="1238250"/>
      </dsp:txXfrm>
    </dsp:sp>
    <dsp:sp modelId="{590910C8-BC1B-44AA-87EB-21019C8CD994}">
      <dsp:nvSpPr>
        <dsp:cNvPr id="0" name=""/>
        <dsp:cNvSpPr/>
      </dsp:nvSpPr>
      <dsp:spPr>
        <a:xfrm>
          <a:off x="3109912" y="2929731"/>
          <a:ext cx="2569368" cy="102774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33020" rIns="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3/5</a:t>
          </a:r>
          <a:r>
            <a:rPr lang="en-US" sz="5200" kern="1200" baseline="30000" dirty="0" smtClean="0"/>
            <a:t>th</a:t>
          </a:r>
          <a:r>
            <a:rPr lang="en-US" sz="5200" kern="1200" dirty="0" smtClean="0"/>
            <a:t> </a:t>
          </a:r>
          <a:endParaRPr lang="en-US" sz="5200" kern="1200" dirty="0"/>
        </a:p>
      </dsp:txBody>
      <dsp:txXfrm>
        <a:off x="3623786" y="2929731"/>
        <a:ext cx="1541621" cy="1027747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3327E-8190-488F-AD7F-D580CA08F42D}">
      <dsp:nvSpPr>
        <dsp:cNvPr id="0" name=""/>
        <dsp:cNvSpPr/>
      </dsp:nvSpPr>
      <dsp:spPr>
        <a:xfrm>
          <a:off x="518232" y="3302"/>
          <a:ext cx="2211560" cy="122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Largest city </a:t>
          </a:r>
          <a:endParaRPr lang="en-US" sz="2400" kern="1200" dirty="0"/>
        </a:p>
      </dsp:txBody>
      <dsp:txXfrm>
        <a:off x="554218" y="39288"/>
        <a:ext cx="2139588" cy="1156672"/>
      </dsp:txXfrm>
    </dsp:sp>
    <dsp:sp modelId="{D5FCBE94-411F-4677-A0E3-A185C9205C24}">
      <dsp:nvSpPr>
        <dsp:cNvPr id="0" name=""/>
        <dsp:cNvSpPr/>
      </dsp:nvSpPr>
      <dsp:spPr>
        <a:xfrm rot="5400000">
          <a:off x="1393641" y="1262663"/>
          <a:ext cx="460741" cy="552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1458145" y="1308737"/>
        <a:ext cx="331734" cy="322519"/>
      </dsp:txXfrm>
    </dsp:sp>
    <dsp:sp modelId="{2246E26B-A88E-4064-8CD2-7227E3E7DE46}">
      <dsp:nvSpPr>
        <dsp:cNvPr id="0" name=""/>
        <dsp:cNvSpPr/>
      </dsp:nvSpPr>
      <dsp:spPr>
        <a:xfrm>
          <a:off x="518232" y="1846270"/>
          <a:ext cx="2211560" cy="122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2x size than 2</a:t>
          </a:r>
          <a:r>
            <a:rPr lang="en-US" sz="2400" kern="1200" baseline="30000" dirty="0" smtClean="0"/>
            <a:t>nd</a:t>
          </a:r>
          <a:r>
            <a:rPr lang="en-US" sz="2400" kern="1200" dirty="0" smtClean="0"/>
            <a:t> largest</a:t>
          </a:r>
          <a:endParaRPr lang="en-US" sz="2400" kern="1200" dirty="0"/>
        </a:p>
      </dsp:txBody>
      <dsp:txXfrm>
        <a:off x="554218" y="1882256"/>
        <a:ext cx="2139588" cy="1156672"/>
      </dsp:txXfrm>
    </dsp:sp>
    <dsp:sp modelId="{3442F66D-D80B-48E1-B3DF-31204731638B}">
      <dsp:nvSpPr>
        <dsp:cNvPr id="0" name=""/>
        <dsp:cNvSpPr/>
      </dsp:nvSpPr>
      <dsp:spPr>
        <a:xfrm rot="5400000">
          <a:off x="1393641" y="3105630"/>
          <a:ext cx="460741" cy="552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1458145" y="3151704"/>
        <a:ext cx="331734" cy="322519"/>
      </dsp:txXfrm>
    </dsp:sp>
    <dsp:sp modelId="{443E210E-3145-40F9-92B1-97C99924D7D0}">
      <dsp:nvSpPr>
        <dsp:cNvPr id="0" name=""/>
        <dsp:cNvSpPr/>
      </dsp:nvSpPr>
      <dsp:spPr>
        <a:xfrm>
          <a:off x="518232" y="3689237"/>
          <a:ext cx="2211560" cy="122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3x than 3</a:t>
          </a:r>
          <a:r>
            <a:rPr lang="en-US" sz="2400" kern="1200" baseline="30000" dirty="0" smtClean="0"/>
            <a:t>rd</a:t>
          </a:r>
          <a:r>
            <a:rPr lang="en-US" sz="2400" kern="1200" dirty="0" smtClean="0"/>
            <a:t> largest..</a:t>
          </a:r>
          <a:endParaRPr lang="en-US" sz="2400" kern="1200" dirty="0"/>
        </a:p>
      </dsp:txBody>
      <dsp:txXfrm>
        <a:off x="554218" y="3725223"/>
        <a:ext cx="2139588" cy="1156672"/>
      </dsp:txXfrm>
    </dsp:sp>
    <dsp:sp modelId="{42B2036D-5B0D-443F-B0A9-AF741A8DF782}">
      <dsp:nvSpPr>
        <dsp:cNvPr id="0" name=""/>
        <dsp:cNvSpPr/>
      </dsp:nvSpPr>
      <dsp:spPr>
        <a:xfrm rot="5400000">
          <a:off x="1393641" y="4948598"/>
          <a:ext cx="460741" cy="552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1458145" y="4994672"/>
        <a:ext cx="331734" cy="322519"/>
      </dsp:txXfrm>
    </dsp:sp>
    <dsp:sp modelId="{F8A4C354-8C8F-45E9-9993-A0C1D6572D9A}">
      <dsp:nvSpPr>
        <dsp:cNvPr id="0" name=""/>
        <dsp:cNvSpPr/>
      </dsp:nvSpPr>
      <dsp:spPr>
        <a:xfrm>
          <a:off x="518232" y="5532204"/>
          <a:ext cx="2211560" cy="122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</a:t>
          </a:r>
          <a:r>
            <a:rPr lang="en-US" sz="2400" kern="1200" baseline="30000" dirty="0" smtClean="0"/>
            <a:t>th</a:t>
          </a:r>
          <a:r>
            <a:rPr lang="en-US" sz="2400" kern="1200" dirty="0" smtClean="0"/>
            <a:t>    city should be 1/</a:t>
          </a:r>
          <a:r>
            <a:rPr lang="en-US" sz="2400" kern="1200" dirty="0" err="1" smtClean="0"/>
            <a:t>n’th</a:t>
          </a:r>
          <a:r>
            <a:rPr lang="en-US" sz="2400" kern="1200" dirty="0" smtClean="0"/>
            <a:t> size of largest city</a:t>
          </a:r>
          <a:endParaRPr lang="en-US" sz="2400" kern="1200" dirty="0"/>
        </a:p>
      </dsp:txBody>
      <dsp:txXfrm>
        <a:off x="554218" y="5568190"/>
        <a:ext cx="2139588" cy="115667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12E32-082A-4D65-A954-400B23C98051}">
      <dsp:nvSpPr>
        <dsp:cNvPr id="0" name=""/>
        <dsp:cNvSpPr/>
      </dsp:nvSpPr>
      <dsp:spPr>
        <a:xfrm>
          <a:off x="1073" y="376997"/>
          <a:ext cx="4188465" cy="251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#1: Governance challenge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Fragmentation of responsibilities between 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State vs Muni cadre</a:t>
          </a:r>
          <a:endParaRPr lang="en-US" sz="2700" kern="1200" dirty="0"/>
        </a:p>
      </dsp:txBody>
      <dsp:txXfrm>
        <a:off x="1073" y="376997"/>
        <a:ext cx="4188465" cy="2513079"/>
      </dsp:txXfrm>
    </dsp:sp>
    <dsp:sp modelId="{93778FC9-F4E6-4190-9634-AE5B18F9DD22}">
      <dsp:nvSpPr>
        <dsp:cNvPr id="0" name=""/>
        <dsp:cNvSpPr/>
      </dsp:nvSpPr>
      <dsp:spPr>
        <a:xfrm>
          <a:off x="4608385" y="376997"/>
          <a:ext cx="4188465" cy="251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#2: Infrastructure Deficit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Water, power, road, health..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next 20 years ~60 lakhs cr. req. for infra+ their O&amp;M.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But 14</a:t>
          </a:r>
          <a:r>
            <a:rPr lang="en-US" sz="2700" kern="1200" baseline="30000" dirty="0" smtClean="0"/>
            <a:t>th</a:t>
          </a:r>
          <a:r>
            <a:rPr lang="en-US" sz="2700" kern="1200" dirty="0" smtClean="0"/>
            <a:t> FC, smart city  </a:t>
          </a:r>
          <a:r>
            <a:rPr lang="en-US" sz="2700" kern="1200" dirty="0" smtClean="0">
              <a:sym typeface="Wingdings" panose="05000000000000000000" pitchFamily="2" charset="2"/>
            </a:rPr>
            <a:t></a:t>
          </a:r>
          <a:endParaRPr lang="en-US" sz="2700" kern="1200" dirty="0"/>
        </a:p>
      </dsp:txBody>
      <dsp:txXfrm>
        <a:off x="4608385" y="376997"/>
        <a:ext cx="4188465" cy="2513079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A2B16-B29A-4210-B360-109DDF27C89E}">
      <dsp:nvSpPr>
        <dsp:cNvPr id="0" name=""/>
        <dsp:cNvSpPr/>
      </dsp:nvSpPr>
      <dsp:spPr>
        <a:xfrm>
          <a:off x="4957923" y="1842512"/>
          <a:ext cx="1106153" cy="2787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81"/>
              </a:lnTo>
              <a:lnTo>
                <a:pt x="1106153" y="148681"/>
              </a:lnTo>
              <a:lnTo>
                <a:pt x="1106153" y="278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799A2-43AF-4175-8443-C3FBA985F34F}">
      <dsp:nvSpPr>
        <dsp:cNvPr id="0" name=""/>
        <dsp:cNvSpPr/>
      </dsp:nvSpPr>
      <dsp:spPr>
        <a:xfrm>
          <a:off x="6140452" y="4031325"/>
          <a:ext cx="1144341" cy="26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19"/>
              </a:lnTo>
              <a:lnTo>
                <a:pt x="1144341" y="132119"/>
              </a:lnTo>
              <a:lnTo>
                <a:pt x="1144341" y="2621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33961-28DD-4A19-A598-B22E2EA70F4F}">
      <dsp:nvSpPr>
        <dsp:cNvPr id="0" name=""/>
        <dsp:cNvSpPr/>
      </dsp:nvSpPr>
      <dsp:spPr>
        <a:xfrm>
          <a:off x="4996111" y="4031325"/>
          <a:ext cx="1144341" cy="262158"/>
        </a:xfrm>
        <a:custGeom>
          <a:avLst/>
          <a:gdLst/>
          <a:ahLst/>
          <a:cxnLst/>
          <a:rect l="0" t="0" r="0" b="0"/>
          <a:pathLst>
            <a:path>
              <a:moveTo>
                <a:pt x="1144341" y="0"/>
              </a:moveTo>
              <a:lnTo>
                <a:pt x="1144341" y="132119"/>
              </a:lnTo>
              <a:lnTo>
                <a:pt x="0" y="132119"/>
              </a:lnTo>
              <a:lnTo>
                <a:pt x="0" y="2621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61C36-192E-412E-AC08-9722B75F6651}">
      <dsp:nvSpPr>
        <dsp:cNvPr id="0" name=""/>
        <dsp:cNvSpPr/>
      </dsp:nvSpPr>
      <dsp:spPr>
        <a:xfrm>
          <a:off x="3851770" y="2936918"/>
          <a:ext cx="2288682" cy="26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19"/>
              </a:lnTo>
              <a:lnTo>
                <a:pt x="2288682" y="132119"/>
              </a:lnTo>
              <a:lnTo>
                <a:pt x="2288682" y="2621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56B5F-FD0E-4278-B14B-4952E5C02281}">
      <dsp:nvSpPr>
        <dsp:cNvPr id="0" name=""/>
        <dsp:cNvSpPr/>
      </dsp:nvSpPr>
      <dsp:spPr>
        <a:xfrm>
          <a:off x="1563087" y="4031325"/>
          <a:ext cx="1144341" cy="26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19"/>
              </a:lnTo>
              <a:lnTo>
                <a:pt x="1144341" y="132119"/>
              </a:lnTo>
              <a:lnTo>
                <a:pt x="1144341" y="2621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25E3C-069F-4365-8837-3F0A4A151A9F}">
      <dsp:nvSpPr>
        <dsp:cNvPr id="0" name=""/>
        <dsp:cNvSpPr/>
      </dsp:nvSpPr>
      <dsp:spPr>
        <a:xfrm>
          <a:off x="416125" y="4031325"/>
          <a:ext cx="1146962" cy="262158"/>
        </a:xfrm>
        <a:custGeom>
          <a:avLst/>
          <a:gdLst/>
          <a:ahLst/>
          <a:cxnLst/>
          <a:rect l="0" t="0" r="0" b="0"/>
          <a:pathLst>
            <a:path>
              <a:moveTo>
                <a:pt x="1146962" y="0"/>
              </a:moveTo>
              <a:lnTo>
                <a:pt x="1146962" y="132119"/>
              </a:lnTo>
              <a:lnTo>
                <a:pt x="0" y="132119"/>
              </a:lnTo>
              <a:lnTo>
                <a:pt x="0" y="2621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F216C-AD50-49E6-849C-D68D75DA2ABE}">
      <dsp:nvSpPr>
        <dsp:cNvPr id="0" name=""/>
        <dsp:cNvSpPr/>
      </dsp:nvSpPr>
      <dsp:spPr>
        <a:xfrm>
          <a:off x="1563087" y="2936918"/>
          <a:ext cx="2288682" cy="262158"/>
        </a:xfrm>
        <a:custGeom>
          <a:avLst/>
          <a:gdLst/>
          <a:ahLst/>
          <a:cxnLst/>
          <a:rect l="0" t="0" r="0" b="0"/>
          <a:pathLst>
            <a:path>
              <a:moveTo>
                <a:pt x="2288682" y="0"/>
              </a:moveTo>
              <a:lnTo>
                <a:pt x="2288682" y="132119"/>
              </a:lnTo>
              <a:lnTo>
                <a:pt x="0" y="132119"/>
              </a:lnTo>
              <a:lnTo>
                <a:pt x="0" y="2621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53DEA-DB19-49A0-8BCB-A9BCF8692AC0}">
      <dsp:nvSpPr>
        <dsp:cNvPr id="0" name=""/>
        <dsp:cNvSpPr/>
      </dsp:nvSpPr>
      <dsp:spPr>
        <a:xfrm>
          <a:off x="3851770" y="1842512"/>
          <a:ext cx="1106153" cy="262158"/>
        </a:xfrm>
        <a:custGeom>
          <a:avLst/>
          <a:gdLst/>
          <a:ahLst/>
          <a:cxnLst/>
          <a:rect l="0" t="0" r="0" b="0"/>
          <a:pathLst>
            <a:path>
              <a:moveTo>
                <a:pt x="1106153" y="0"/>
              </a:moveTo>
              <a:lnTo>
                <a:pt x="1106153" y="132119"/>
              </a:lnTo>
              <a:lnTo>
                <a:pt x="0" y="132119"/>
              </a:lnTo>
              <a:lnTo>
                <a:pt x="0" y="2621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C1CB0-532C-4A48-A9D1-59B301DC2C98}">
      <dsp:nvSpPr>
        <dsp:cNvPr id="0" name=""/>
        <dsp:cNvSpPr/>
      </dsp:nvSpPr>
      <dsp:spPr>
        <a:xfrm>
          <a:off x="4541799" y="1010264"/>
          <a:ext cx="832248" cy="832248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DDDAE-0A82-456D-9948-AEE7260103A9}">
      <dsp:nvSpPr>
        <dsp:cNvPr id="0" name=""/>
        <dsp:cNvSpPr/>
      </dsp:nvSpPr>
      <dsp:spPr>
        <a:xfrm>
          <a:off x="5374047" y="1008183"/>
          <a:ext cx="1248372" cy="83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Union</a:t>
          </a:r>
          <a:endParaRPr lang="en-US" sz="17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5374047" y="1008183"/>
        <a:ext cx="1248372" cy="832248"/>
      </dsp:txXfrm>
    </dsp:sp>
    <dsp:sp modelId="{2EEF7D58-A34F-4D8F-A978-7C85722CF0BB}">
      <dsp:nvSpPr>
        <dsp:cNvPr id="0" name=""/>
        <dsp:cNvSpPr/>
      </dsp:nvSpPr>
      <dsp:spPr>
        <a:xfrm>
          <a:off x="3435646" y="2104670"/>
          <a:ext cx="832248" cy="832248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3A08C-185A-4C7F-A238-A78C7356AA31}">
      <dsp:nvSpPr>
        <dsp:cNvPr id="0" name=""/>
        <dsp:cNvSpPr/>
      </dsp:nvSpPr>
      <dsp:spPr>
        <a:xfrm>
          <a:off x="4267894" y="2102589"/>
          <a:ext cx="1248372" cy="83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State</a:t>
          </a:r>
          <a:endParaRPr lang="en-US" sz="17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4267894" y="2102589"/>
        <a:ext cx="1248372" cy="832248"/>
      </dsp:txXfrm>
    </dsp:sp>
    <dsp:sp modelId="{C271B114-EA83-417E-B096-A5CE1D5A97A8}">
      <dsp:nvSpPr>
        <dsp:cNvPr id="0" name=""/>
        <dsp:cNvSpPr/>
      </dsp:nvSpPr>
      <dsp:spPr>
        <a:xfrm>
          <a:off x="1146963" y="3199076"/>
          <a:ext cx="832248" cy="832248"/>
        </a:xfrm>
        <a:prstGeom prst="ellipse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9C5B0-C3B2-49EE-A25F-05B5023FC493}">
      <dsp:nvSpPr>
        <dsp:cNvPr id="0" name=""/>
        <dsp:cNvSpPr/>
      </dsp:nvSpPr>
      <dsp:spPr>
        <a:xfrm>
          <a:off x="1979212" y="3196996"/>
          <a:ext cx="1248372" cy="83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Rural</a:t>
          </a:r>
          <a:endParaRPr lang="en-US" sz="17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1979212" y="3196996"/>
        <a:ext cx="1248372" cy="832248"/>
      </dsp:txXfrm>
    </dsp:sp>
    <dsp:sp modelId="{A275415A-07D5-407F-9F9D-42F8556589CD}">
      <dsp:nvSpPr>
        <dsp:cNvPr id="0" name=""/>
        <dsp:cNvSpPr/>
      </dsp:nvSpPr>
      <dsp:spPr>
        <a:xfrm>
          <a:off x="1" y="4293483"/>
          <a:ext cx="832248" cy="832248"/>
        </a:xfrm>
        <a:prstGeom prst="ellipse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2E0D5-31D4-4EAE-AFE1-065B5D7DA0AA}">
      <dsp:nvSpPr>
        <dsp:cNvPr id="0" name=""/>
        <dsp:cNvSpPr/>
      </dsp:nvSpPr>
      <dsp:spPr>
        <a:xfrm>
          <a:off x="834870" y="4291402"/>
          <a:ext cx="1248372" cy="83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90% basic</a:t>
          </a:r>
          <a:endParaRPr lang="en-US" sz="17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834870" y="4291402"/>
        <a:ext cx="1248372" cy="832248"/>
      </dsp:txXfrm>
    </dsp:sp>
    <dsp:sp modelId="{ECCF1E42-4C9E-487F-B05D-EE87E4DD541E}">
      <dsp:nvSpPr>
        <dsp:cNvPr id="0" name=""/>
        <dsp:cNvSpPr/>
      </dsp:nvSpPr>
      <dsp:spPr>
        <a:xfrm>
          <a:off x="2291305" y="4293483"/>
          <a:ext cx="832248" cy="832248"/>
        </a:xfrm>
        <a:prstGeom prst="ellipse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79ECD-1D71-43F7-BAC2-9CFF5A7F90C1}">
      <dsp:nvSpPr>
        <dsp:cNvPr id="0" name=""/>
        <dsp:cNvSpPr/>
      </dsp:nvSpPr>
      <dsp:spPr>
        <a:xfrm>
          <a:off x="3123553" y="4291402"/>
          <a:ext cx="1248372" cy="83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10% Performance</a:t>
          </a:r>
          <a:endParaRPr lang="en-US" sz="17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3123553" y="4291402"/>
        <a:ext cx="1248372" cy="832248"/>
      </dsp:txXfrm>
    </dsp:sp>
    <dsp:sp modelId="{AAF17CCF-852A-44CD-8EE8-A57B38C93093}">
      <dsp:nvSpPr>
        <dsp:cNvPr id="0" name=""/>
        <dsp:cNvSpPr/>
      </dsp:nvSpPr>
      <dsp:spPr>
        <a:xfrm>
          <a:off x="5724328" y="3199076"/>
          <a:ext cx="832248" cy="832248"/>
        </a:xfrm>
        <a:prstGeom prst="ellipse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F36D8-CBF5-4823-9837-F6B571CCC5FB}">
      <dsp:nvSpPr>
        <dsp:cNvPr id="0" name=""/>
        <dsp:cNvSpPr/>
      </dsp:nvSpPr>
      <dsp:spPr>
        <a:xfrm>
          <a:off x="6556576" y="3196996"/>
          <a:ext cx="1248372" cy="83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Urban</a:t>
          </a:r>
          <a:endParaRPr lang="en-US" sz="17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6556576" y="3196996"/>
        <a:ext cx="1248372" cy="832248"/>
      </dsp:txXfrm>
    </dsp:sp>
    <dsp:sp modelId="{1F7723D1-7AAC-459A-99C0-2E8BE5FC2177}">
      <dsp:nvSpPr>
        <dsp:cNvPr id="0" name=""/>
        <dsp:cNvSpPr/>
      </dsp:nvSpPr>
      <dsp:spPr>
        <a:xfrm>
          <a:off x="4579987" y="4293483"/>
          <a:ext cx="832248" cy="832248"/>
        </a:xfrm>
        <a:prstGeom prst="ellipse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61AC1-E75B-4A45-996C-983DF8FF8875}">
      <dsp:nvSpPr>
        <dsp:cNvPr id="0" name=""/>
        <dsp:cNvSpPr/>
      </dsp:nvSpPr>
      <dsp:spPr>
        <a:xfrm>
          <a:off x="5412235" y="4291402"/>
          <a:ext cx="1248372" cy="83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80% basic</a:t>
          </a:r>
          <a:endParaRPr lang="en-US" sz="17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5412235" y="4291402"/>
        <a:ext cx="1248372" cy="832248"/>
      </dsp:txXfrm>
    </dsp:sp>
    <dsp:sp modelId="{7B7F60BC-31E9-4943-BADA-3A4B8A9CB6E6}">
      <dsp:nvSpPr>
        <dsp:cNvPr id="0" name=""/>
        <dsp:cNvSpPr/>
      </dsp:nvSpPr>
      <dsp:spPr>
        <a:xfrm>
          <a:off x="6868669" y="4293483"/>
          <a:ext cx="832248" cy="832248"/>
        </a:xfrm>
        <a:prstGeom prst="ellipse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6064A-8D81-4D9D-811A-4E3193BD736F}">
      <dsp:nvSpPr>
        <dsp:cNvPr id="0" name=""/>
        <dsp:cNvSpPr/>
      </dsp:nvSpPr>
      <dsp:spPr>
        <a:xfrm>
          <a:off x="7700918" y="4291402"/>
          <a:ext cx="1248372" cy="83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20% Performance</a:t>
          </a:r>
          <a:endParaRPr lang="en-US" sz="17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7700918" y="4291402"/>
        <a:ext cx="1248372" cy="832248"/>
      </dsp:txXfrm>
    </dsp:sp>
    <dsp:sp modelId="{B6721555-9CAD-4BFB-813E-E014B8FC34E3}">
      <dsp:nvSpPr>
        <dsp:cNvPr id="0" name=""/>
        <dsp:cNvSpPr/>
      </dsp:nvSpPr>
      <dsp:spPr>
        <a:xfrm>
          <a:off x="5724328" y="2121232"/>
          <a:ext cx="679497" cy="832248"/>
        </a:xfrm>
        <a:prstGeom prst="ellipse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89F7-D387-4343-A053-DAC637E61938}">
      <dsp:nvSpPr>
        <dsp:cNvPr id="0" name=""/>
        <dsp:cNvSpPr/>
      </dsp:nvSpPr>
      <dsp:spPr>
        <a:xfrm>
          <a:off x="6480201" y="2102589"/>
          <a:ext cx="1248372" cy="83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State</a:t>
          </a:r>
          <a:endParaRPr lang="en-US" sz="17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6480201" y="2102589"/>
        <a:ext cx="1248372" cy="832248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7DA77-BCA8-4329-98F2-EB7FE7F9DDB0}">
      <dsp:nvSpPr>
        <dsp:cNvPr id="0" name=""/>
        <dsp:cNvSpPr/>
      </dsp:nvSpPr>
      <dsp:spPr>
        <a:xfrm>
          <a:off x="174863" y="500819"/>
          <a:ext cx="4095159" cy="12797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809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Mining royalty</a:t>
          </a:r>
          <a:endParaRPr lang="en-US" sz="22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States should share</a:t>
          </a:r>
          <a:endParaRPr lang="en-US" sz="1700" kern="1200" dirty="0">
            <a:latin typeface="Franklin Gothic Medium Cond" panose="020B0606030402020204" pitchFamily="34" charset="0"/>
          </a:endParaRPr>
        </a:p>
      </dsp:txBody>
      <dsp:txXfrm>
        <a:off x="174863" y="500819"/>
        <a:ext cx="4095159" cy="1279737"/>
      </dsp:txXfrm>
    </dsp:sp>
    <dsp:sp modelId="{EE7817A6-4862-4B1D-811B-F5E21DCED669}">
      <dsp:nvSpPr>
        <dsp:cNvPr id="0" name=""/>
        <dsp:cNvSpPr/>
      </dsp:nvSpPr>
      <dsp:spPr>
        <a:xfrm>
          <a:off x="4231" y="315968"/>
          <a:ext cx="895816" cy="134372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FB73F1-BB59-4421-83EE-B21AB1F60CE9}">
      <dsp:nvSpPr>
        <dsp:cNvPr id="0" name=""/>
        <dsp:cNvSpPr/>
      </dsp:nvSpPr>
      <dsp:spPr>
        <a:xfrm>
          <a:off x="4698534" y="500819"/>
          <a:ext cx="4095159" cy="1279737"/>
        </a:xfrm>
        <a:prstGeom prst="rect">
          <a:avLst/>
        </a:prstGeom>
        <a:solidFill>
          <a:srgbClr val="FFC000">
            <a:alpha val="40000"/>
          </a:srgb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809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Property tax</a:t>
          </a:r>
          <a:endParaRPr lang="en-US" sz="22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Devolve: </a:t>
          </a:r>
          <a:r>
            <a:rPr lang="en-US" sz="1700" kern="1200" dirty="0" smtClean="0">
              <a:latin typeface="Arial Black" panose="020B0A04020102020204" pitchFamily="34" charset="0"/>
            </a:rPr>
            <a:t>▲</a:t>
          </a:r>
          <a:r>
            <a:rPr lang="en-US" sz="1700" kern="1200" dirty="0" smtClean="0">
              <a:latin typeface="Franklin Gothic Medium Cond" panose="020B0606030402020204" pitchFamily="34" charset="0"/>
            </a:rPr>
            <a:t>Rate on Inflation, Development 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Assess every 4-5 </a:t>
          </a:r>
          <a:r>
            <a:rPr lang="en-US" sz="1700" kern="1200" dirty="0" err="1" smtClean="0">
              <a:latin typeface="Franklin Gothic Medium Cond" panose="020B0606030402020204" pitchFamily="34" charset="0"/>
            </a:rPr>
            <a:t>yr</a:t>
          </a:r>
          <a:endParaRPr lang="en-US" sz="1700" kern="1200" dirty="0">
            <a:latin typeface="Franklin Gothic Medium Cond" panose="020B0606030402020204" pitchFamily="34" charset="0"/>
          </a:endParaRPr>
        </a:p>
      </dsp:txBody>
      <dsp:txXfrm>
        <a:off x="4698534" y="500819"/>
        <a:ext cx="4095159" cy="1279737"/>
      </dsp:txXfrm>
    </dsp:sp>
    <dsp:sp modelId="{742E7737-0EA1-4BD3-AF21-BAE5BA97687E}">
      <dsp:nvSpPr>
        <dsp:cNvPr id="0" name=""/>
        <dsp:cNvSpPr/>
      </dsp:nvSpPr>
      <dsp:spPr>
        <a:xfrm>
          <a:off x="4527902" y="315968"/>
          <a:ext cx="895816" cy="134372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7AB01D-953F-4B9A-B351-CACCC95C20E6}">
      <dsp:nvSpPr>
        <dsp:cNvPr id="0" name=""/>
        <dsp:cNvSpPr/>
      </dsp:nvSpPr>
      <dsp:spPr>
        <a:xfrm>
          <a:off x="174863" y="2111866"/>
          <a:ext cx="4095159" cy="12797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809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Union Property</a:t>
          </a:r>
          <a:endParaRPr lang="en-US" sz="22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Art.285(1) can’t be taxed by state/Local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At least Compensate </a:t>
          </a:r>
          <a:endParaRPr lang="en-US" sz="1700" kern="1200" dirty="0">
            <a:latin typeface="Franklin Gothic Medium Cond" panose="020B0606030402020204" pitchFamily="34" charset="0"/>
          </a:endParaRPr>
        </a:p>
      </dsp:txBody>
      <dsp:txXfrm>
        <a:off x="174863" y="2111866"/>
        <a:ext cx="4095159" cy="1279737"/>
      </dsp:txXfrm>
    </dsp:sp>
    <dsp:sp modelId="{BE38714C-165D-443B-9D05-385AE2B44C84}">
      <dsp:nvSpPr>
        <dsp:cNvPr id="0" name=""/>
        <dsp:cNvSpPr/>
      </dsp:nvSpPr>
      <dsp:spPr>
        <a:xfrm>
          <a:off x="4231" y="1927015"/>
          <a:ext cx="895816" cy="134372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EA0D35-8148-4770-8F9D-98FF0E121E3D}">
      <dsp:nvSpPr>
        <dsp:cNvPr id="0" name=""/>
        <dsp:cNvSpPr/>
      </dsp:nvSpPr>
      <dsp:spPr>
        <a:xfrm>
          <a:off x="4698534" y="2111866"/>
          <a:ext cx="4095159" cy="1279737"/>
        </a:xfrm>
        <a:prstGeom prst="rect">
          <a:avLst/>
        </a:prstGeom>
        <a:solidFill>
          <a:srgbClr val="FFC000">
            <a:alpha val="40000"/>
          </a:srgb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809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Advertisement tax</a:t>
          </a:r>
          <a:endParaRPr lang="en-US" sz="22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Corporation can, but some states’ municipalities can’t. so fix it</a:t>
          </a:r>
          <a:endParaRPr lang="en-US" sz="1700" kern="1200" dirty="0">
            <a:latin typeface="Franklin Gothic Medium Cond" panose="020B0606030402020204" pitchFamily="34" charset="0"/>
          </a:endParaRPr>
        </a:p>
      </dsp:txBody>
      <dsp:txXfrm>
        <a:off x="4698534" y="2111866"/>
        <a:ext cx="4095159" cy="1279737"/>
      </dsp:txXfrm>
    </dsp:sp>
    <dsp:sp modelId="{826A51EB-282E-4793-89C7-C9111A785C93}">
      <dsp:nvSpPr>
        <dsp:cNvPr id="0" name=""/>
        <dsp:cNvSpPr/>
      </dsp:nvSpPr>
      <dsp:spPr>
        <a:xfrm>
          <a:off x="4527902" y="1927015"/>
          <a:ext cx="895816" cy="1343724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A7D718C-77C3-4BAB-9BFD-8360E0095BB5}">
      <dsp:nvSpPr>
        <dsp:cNvPr id="0" name=""/>
        <dsp:cNvSpPr/>
      </dsp:nvSpPr>
      <dsp:spPr>
        <a:xfrm>
          <a:off x="174863" y="3663269"/>
          <a:ext cx="4095159" cy="12797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809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New Entertainment tax</a:t>
          </a:r>
          <a:endParaRPr lang="en-US" sz="22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Cable, Café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Boat ride</a:t>
          </a:r>
          <a:endParaRPr lang="en-US" sz="1700" kern="1200" dirty="0">
            <a:latin typeface="Franklin Gothic Medium Cond" panose="020B0606030402020204" pitchFamily="34" charset="0"/>
          </a:endParaRPr>
        </a:p>
      </dsp:txBody>
      <dsp:txXfrm>
        <a:off x="174863" y="3663269"/>
        <a:ext cx="4095159" cy="1279737"/>
      </dsp:txXfrm>
    </dsp:sp>
    <dsp:sp modelId="{BFC42A38-C737-4C68-B69F-CC0976488775}">
      <dsp:nvSpPr>
        <dsp:cNvPr id="0" name=""/>
        <dsp:cNvSpPr/>
      </dsp:nvSpPr>
      <dsp:spPr>
        <a:xfrm>
          <a:off x="4231" y="3597707"/>
          <a:ext cx="895816" cy="1105145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B4D89A8-B0E2-4CE2-B021-95E774104FE2}">
      <dsp:nvSpPr>
        <dsp:cNvPr id="0" name=""/>
        <dsp:cNvSpPr/>
      </dsp:nvSpPr>
      <dsp:spPr>
        <a:xfrm>
          <a:off x="4698534" y="3722913"/>
          <a:ext cx="4095159" cy="12797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809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▲ Professional tax ceiling</a:t>
          </a:r>
          <a:endParaRPr lang="en-US" sz="22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Amend Art. 276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2500=&gt; 12k</a:t>
          </a:r>
          <a:endParaRPr lang="en-US" sz="1700" kern="1200" dirty="0">
            <a:latin typeface="Franklin Gothic Medium Cond" panose="020B0606030402020204" pitchFamily="34" charset="0"/>
          </a:endParaRPr>
        </a:p>
      </dsp:txBody>
      <dsp:txXfrm>
        <a:off x="4698534" y="3722913"/>
        <a:ext cx="4095159" cy="1279737"/>
      </dsp:txXfrm>
    </dsp:sp>
    <dsp:sp modelId="{CF9F4DA2-B825-4E56-95AB-4045BBDCD10F}">
      <dsp:nvSpPr>
        <dsp:cNvPr id="0" name=""/>
        <dsp:cNvSpPr/>
      </dsp:nvSpPr>
      <dsp:spPr>
        <a:xfrm>
          <a:off x="4527902" y="3538062"/>
          <a:ext cx="895816" cy="1343724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2F99F-FCC2-4025-8EE5-B5BD4B5FD520}">
      <dsp:nvSpPr>
        <dsp:cNvPr id="0" name=""/>
        <dsp:cNvSpPr/>
      </dsp:nvSpPr>
      <dsp:spPr>
        <a:xfrm>
          <a:off x="42" y="44923"/>
          <a:ext cx="4111139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Jamshedpur, Jharkhand  </a:t>
          </a:r>
          <a:endParaRPr lang="en-US" sz="2500" kern="1200" dirty="0"/>
        </a:p>
      </dsp:txBody>
      <dsp:txXfrm>
        <a:off x="42" y="44923"/>
        <a:ext cx="4111139" cy="720000"/>
      </dsp:txXfrm>
    </dsp:sp>
    <dsp:sp modelId="{2226D66D-6D87-4FB8-B99B-D2F846D58BE0}">
      <dsp:nvSpPr>
        <dsp:cNvPr id="0" name=""/>
        <dsp:cNvSpPr/>
      </dsp:nvSpPr>
      <dsp:spPr>
        <a:xfrm>
          <a:off x="42" y="764923"/>
          <a:ext cx="4111139" cy="45035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Tata Steel’s private township in Jharkhand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Provides basic amnesties to citizens: water, sewage etc.</a:t>
          </a:r>
          <a:endParaRPr lang="en-US" sz="2500" kern="1200" dirty="0"/>
        </a:p>
      </dsp:txBody>
      <dsp:txXfrm>
        <a:off x="42" y="764923"/>
        <a:ext cx="4111139" cy="4503515"/>
      </dsp:txXfrm>
    </dsp:sp>
    <dsp:sp modelId="{0E00577F-018C-4558-A0F2-A7F26541F8FE}">
      <dsp:nvSpPr>
        <dsp:cNvPr id="0" name=""/>
        <dsp:cNvSpPr/>
      </dsp:nvSpPr>
      <dsp:spPr>
        <a:xfrm>
          <a:off x="4686742" y="44923"/>
          <a:ext cx="4111139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Gurugram</a:t>
          </a:r>
          <a:r>
            <a:rPr lang="en-US" sz="2500" kern="1200" dirty="0" smtClean="0"/>
            <a:t>, Haryana</a:t>
          </a:r>
          <a:endParaRPr lang="en-US" sz="2500" kern="1200" dirty="0"/>
        </a:p>
      </dsp:txBody>
      <dsp:txXfrm>
        <a:off x="4686742" y="44923"/>
        <a:ext cx="4111139" cy="720000"/>
      </dsp:txXfrm>
    </dsp:sp>
    <dsp:sp modelId="{E8625BD7-40F4-40F0-B705-2CFB664E64A7}">
      <dsp:nvSpPr>
        <dsp:cNvPr id="0" name=""/>
        <dsp:cNvSpPr/>
      </dsp:nvSpPr>
      <dsp:spPr>
        <a:xfrm>
          <a:off x="4686742" y="764923"/>
          <a:ext cx="4111139" cy="45035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Till 2001: </a:t>
          </a:r>
          <a:r>
            <a:rPr lang="en-US" sz="2500" kern="1200" dirty="0" err="1" smtClean="0"/>
            <a:t>agri</a:t>
          </a:r>
          <a:r>
            <a:rPr lang="en-US" sz="2500" kern="1200" dirty="0" smtClean="0"/>
            <a:t> wasteland, 2008: Haryana Urban Dev Authority (HUDA) + Muni. Corp of MCG (2008)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Higher transaction cost for private operators because multiple  bodies.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Private sector: road, sewage, water.. 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Negative externalities: diesel fumes, dumping etc.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u="sng" kern="1200" dirty="0" smtClean="0"/>
            <a:t>Lack of civil society </a:t>
          </a:r>
          <a:endParaRPr lang="en-US" sz="2500" u="sng" kern="1200" dirty="0"/>
        </a:p>
      </dsp:txBody>
      <dsp:txXfrm>
        <a:off x="4686742" y="764923"/>
        <a:ext cx="4111139" cy="4503515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13950" y="75639"/>
          <a:ext cx="2781312" cy="1924979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264268" y="1928149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21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264268" y="1928149"/>
        <a:ext cx="2475368" cy="778767"/>
      </dsp:txXfrm>
    </dsp:sp>
    <dsp:sp modelId="{1795C66F-0A48-403D-A3F8-B596F4FD086C}">
      <dsp:nvSpPr>
        <dsp:cNvPr id="0" name=""/>
        <dsp:cNvSpPr/>
      </dsp:nvSpPr>
      <dsp:spPr>
        <a:xfrm>
          <a:off x="3073393" y="621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23711" y="2003166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3323711" y="2003166"/>
        <a:ext cx="2475368" cy="778767"/>
      </dsp:txXfrm>
    </dsp:sp>
    <dsp:sp modelId="{B9530538-123C-4477-B024-143DB74D9393}">
      <dsp:nvSpPr>
        <dsp:cNvPr id="0" name=""/>
        <dsp:cNvSpPr/>
      </dsp:nvSpPr>
      <dsp:spPr>
        <a:xfrm>
          <a:off x="6132837" y="621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383155" y="2003166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383155" y="2003166"/>
        <a:ext cx="2475368" cy="778767"/>
      </dsp:txXfrm>
    </dsp:sp>
    <dsp:sp modelId="{BE3B60AD-492E-42DF-BE2A-9812FC6AEC68}">
      <dsp:nvSpPr>
        <dsp:cNvPr id="0" name=""/>
        <dsp:cNvSpPr/>
      </dsp:nvSpPr>
      <dsp:spPr>
        <a:xfrm>
          <a:off x="13950" y="3154235"/>
          <a:ext cx="2781312" cy="1848371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264268" y="4968440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264268" y="4968440"/>
        <a:ext cx="2475368" cy="778767"/>
      </dsp:txXfrm>
    </dsp:sp>
    <dsp:sp modelId="{5E1BE992-E10D-4989-944C-26D0B6B89BBF}">
      <dsp:nvSpPr>
        <dsp:cNvPr id="0" name=""/>
        <dsp:cNvSpPr/>
      </dsp:nvSpPr>
      <dsp:spPr>
        <a:xfrm>
          <a:off x="3073393" y="3060065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23711" y="5062610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3323711" y="5062610"/>
        <a:ext cx="2475368" cy="778767"/>
      </dsp:txXfrm>
    </dsp:sp>
    <dsp:sp modelId="{6E8221CC-8305-4D61-9A7B-4659177361D0}">
      <dsp:nvSpPr>
        <dsp:cNvPr id="0" name=""/>
        <dsp:cNvSpPr/>
      </dsp:nvSpPr>
      <dsp:spPr>
        <a:xfrm>
          <a:off x="6132837" y="3060065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383155" y="5062610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383155" y="5062610"/>
        <a:ext cx="2475368" cy="7787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339075" y="20"/>
          <a:ext cx="1665000" cy="828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Survey</a:t>
          </a:r>
          <a:endParaRPr lang="en-US" sz="4500" kern="1200" dirty="0"/>
        </a:p>
      </dsp:txBody>
      <dsp:txXfrm>
        <a:off x="339075" y="20"/>
        <a:ext cx="1665000" cy="828815"/>
      </dsp:txXfrm>
    </dsp:sp>
    <dsp:sp modelId="{C4F52A40-7C9D-4085-98C9-872BB07AE893}">
      <dsp:nvSpPr>
        <dsp:cNvPr id="0" name=""/>
        <dsp:cNvSpPr/>
      </dsp:nvSpPr>
      <dsp:spPr>
        <a:xfrm>
          <a:off x="226575" y="870277"/>
          <a:ext cx="1890000" cy="828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Summit</a:t>
          </a:r>
          <a:endParaRPr lang="en-US" sz="4500" kern="1200" dirty="0"/>
        </a:p>
      </dsp:txBody>
      <dsp:txXfrm>
        <a:off x="226575" y="870277"/>
        <a:ext cx="1890000" cy="8288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CD3F1-CDFF-4927-8CF2-E4E68C531C23}">
      <dsp:nvSpPr>
        <dsp:cNvPr id="0" name=""/>
        <dsp:cNvSpPr/>
      </dsp:nvSpPr>
      <dsp:spPr>
        <a:xfrm>
          <a:off x="430812" y="0"/>
          <a:ext cx="4155214" cy="6098746"/>
        </a:xfrm>
        <a:prstGeom prst="triangl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4675C-2B1C-4651-A097-BB3A921DDBD0}">
      <dsp:nvSpPr>
        <dsp:cNvPr id="0" name=""/>
        <dsp:cNvSpPr/>
      </dsp:nvSpPr>
      <dsp:spPr>
        <a:xfrm>
          <a:off x="2077607" y="613150"/>
          <a:ext cx="2700889" cy="72184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I: 100,000 and above; (MAX CITIES HERE)</a:t>
          </a:r>
          <a:endParaRPr lang="en-US" sz="1900" kern="1200" dirty="0"/>
        </a:p>
      </dsp:txBody>
      <dsp:txXfrm>
        <a:off x="2112844" y="648387"/>
        <a:ext cx="2630415" cy="651369"/>
      </dsp:txXfrm>
    </dsp:sp>
    <dsp:sp modelId="{328006D8-D6BE-4F24-8C3F-BE30532A4652}">
      <dsp:nvSpPr>
        <dsp:cNvPr id="0" name=""/>
        <dsp:cNvSpPr/>
      </dsp:nvSpPr>
      <dsp:spPr>
        <a:xfrm>
          <a:off x="2077607" y="1425224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Class II: 50,000 to 99,999; </a:t>
          </a:r>
          <a:endParaRPr lang="en-US" sz="1900" kern="1200"/>
        </a:p>
      </dsp:txBody>
      <dsp:txXfrm>
        <a:off x="2112844" y="1460461"/>
        <a:ext cx="2630415" cy="651369"/>
      </dsp:txXfrm>
    </dsp:sp>
    <dsp:sp modelId="{DC8B8984-7D67-4C78-BE48-92D86FD866D9}">
      <dsp:nvSpPr>
        <dsp:cNvPr id="0" name=""/>
        <dsp:cNvSpPr/>
      </dsp:nvSpPr>
      <dsp:spPr>
        <a:xfrm>
          <a:off x="2077607" y="2237298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Class III: 20,000 to 49,999; </a:t>
          </a:r>
          <a:endParaRPr lang="en-US" sz="1900" kern="1200"/>
        </a:p>
      </dsp:txBody>
      <dsp:txXfrm>
        <a:off x="2112844" y="2272535"/>
        <a:ext cx="2630415" cy="651369"/>
      </dsp:txXfrm>
    </dsp:sp>
    <dsp:sp modelId="{55A5FF1E-4F1B-492C-8AC8-67F62AB01A71}">
      <dsp:nvSpPr>
        <dsp:cNvPr id="0" name=""/>
        <dsp:cNvSpPr/>
      </dsp:nvSpPr>
      <dsp:spPr>
        <a:xfrm>
          <a:off x="2077607" y="3049373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Class IV: 10,000 to 19,999; </a:t>
          </a:r>
          <a:endParaRPr lang="en-US" sz="1900" kern="1200"/>
        </a:p>
      </dsp:txBody>
      <dsp:txXfrm>
        <a:off x="2112844" y="3084610"/>
        <a:ext cx="2630415" cy="651369"/>
      </dsp:txXfrm>
    </dsp:sp>
    <dsp:sp modelId="{2BC5AE7E-45E4-4865-84FA-4008F69FC7C2}">
      <dsp:nvSpPr>
        <dsp:cNvPr id="0" name=""/>
        <dsp:cNvSpPr/>
      </dsp:nvSpPr>
      <dsp:spPr>
        <a:xfrm>
          <a:off x="2077607" y="3861447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5: 5,000 to 9,999</a:t>
          </a:r>
          <a:endParaRPr lang="en-US" sz="1900" kern="1200" dirty="0"/>
        </a:p>
      </dsp:txBody>
      <dsp:txXfrm>
        <a:off x="2112844" y="3896684"/>
        <a:ext cx="2630415" cy="651369"/>
      </dsp:txXfrm>
    </dsp:sp>
    <dsp:sp modelId="{0DC69777-C2B0-4D42-88D9-D758172C5795}">
      <dsp:nvSpPr>
        <dsp:cNvPr id="0" name=""/>
        <dsp:cNvSpPr/>
      </dsp:nvSpPr>
      <dsp:spPr>
        <a:xfrm>
          <a:off x="2077607" y="4673521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6: &lt;5k rural areas</a:t>
          </a:r>
          <a:endParaRPr lang="en-US" sz="1900" kern="1200" dirty="0"/>
        </a:p>
      </dsp:txBody>
      <dsp:txXfrm>
        <a:off x="2112844" y="4708758"/>
        <a:ext cx="2630415" cy="6513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C10A6-75B6-4E4E-9817-1B9D465B9BBD}">
      <dsp:nvSpPr>
        <dsp:cNvPr id="0" name=""/>
        <dsp:cNvSpPr/>
      </dsp:nvSpPr>
      <dsp:spPr>
        <a:xfrm>
          <a:off x="0" y="0"/>
          <a:ext cx="6096000" cy="4064000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3154116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Rural</a:t>
          </a:r>
          <a:endParaRPr lang="en-US" sz="4200" kern="1200" dirty="0"/>
        </a:p>
      </dsp:txBody>
      <dsp:txXfrm>
        <a:off x="101176" y="101176"/>
        <a:ext cx="5893648" cy="3861648"/>
      </dsp:txXfrm>
    </dsp:sp>
    <dsp:sp modelId="{6018CAAF-47E0-4731-9C5E-7427F06C5ED8}">
      <dsp:nvSpPr>
        <dsp:cNvPr id="0" name=""/>
        <dsp:cNvSpPr/>
      </dsp:nvSpPr>
      <dsp:spPr>
        <a:xfrm>
          <a:off x="152400" y="1016000"/>
          <a:ext cx="914400" cy="284480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NOT Urban</a:t>
          </a:r>
          <a:endParaRPr lang="en-US" sz="2000" kern="1200" dirty="0"/>
        </a:p>
      </dsp:txBody>
      <dsp:txXfrm>
        <a:off x="180521" y="1044121"/>
        <a:ext cx="858158" cy="2788558"/>
      </dsp:txXfrm>
    </dsp:sp>
    <dsp:sp modelId="{9813F44C-DF63-4C93-AF82-432487919BA5}">
      <dsp:nvSpPr>
        <dsp:cNvPr id="0" name=""/>
        <dsp:cNvSpPr/>
      </dsp:nvSpPr>
      <dsp:spPr>
        <a:xfrm>
          <a:off x="1219200" y="1016000"/>
          <a:ext cx="4724400" cy="2844800"/>
        </a:xfrm>
        <a:prstGeom prst="roundRect">
          <a:avLst>
            <a:gd name="adj" fmla="val 105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806448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Urban?</a:t>
          </a:r>
          <a:endParaRPr lang="en-US" sz="4200" kern="1200" dirty="0"/>
        </a:p>
      </dsp:txBody>
      <dsp:txXfrm>
        <a:off x="1306687" y="1103487"/>
        <a:ext cx="4549426" cy="2669826"/>
      </dsp:txXfrm>
    </dsp:sp>
    <dsp:sp modelId="{E908872D-F8B3-49CD-82E7-D9D25A99F66C}">
      <dsp:nvSpPr>
        <dsp:cNvPr id="0" name=""/>
        <dsp:cNvSpPr/>
      </dsp:nvSpPr>
      <dsp:spPr>
        <a:xfrm>
          <a:off x="1337310" y="2296160"/>
          <a:ext cx="1474875" cy="128016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Min 5k Pop</a:t>
          </a:r>
          <a:endParaRPr lang="en-US" sz="2000" kern="1200" dirty="0"/>
        </a:p>
      </dsp:txBody>
      <dsp:txXfrm>
        <a:off x="1376679" y="2335529"/>
        <a:ext cx="1396137" cy="1201422"/>
      </dsp:txXfrm>
    </dsp:sp>
    <dsp:sp modelId="{FAE92AB9-5EC0-4FB9-B7E6-2F0F7D43FB48}">
      <dsp:nvSpPr>
        <dsp:cNvPr id="0" name=""/>
        <dsp:cNvSpPr/>
      </dsp:nvSpPr>
      <dsp:spPr>
        <a:xfrm>
          <a:off x="2842233" y="2296160"/>
          <a:ext cx="1474875" cy="128016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Min 75% </a:t>
          </a:r>
          <a:r>
            <a:rPr lang="en-US" sz="2000" u="sng" kern="1200" dirty="0" smtClean="0"/>
            <a:t>Male </a:t>
          </a:r>
          <a:r>
            <a:rPr lang="en-US" sz="2000" kern="1200" dirty="0" smtClean="0"/>
            <a:t>Workers in Non-Agro</a:t>
          </a:r>
          <a:endParaRPr lang="en-US" sz="2000" kern="1200" dirty="0"/>
        </a:p>
      </dsp:txBody>
      <dsp:txXfrm>
        <a:off x="2881602" y="2335529"/>
        <a:ext cx="1396137" cy="1201422"/>
      </dsp:txXfrm>
    </dsp:sp>
    <dsp:sp modelId="{9131B659-C0F7-410C-B6B9-1D8F9E7FD1A0}">
      <dsp:nvSpPr>
        <dsp:cNvPr id="0" name=""/>
        <dsp:cNvSpPr/>
      </dsp:nvSpPr>
      <dsp:spPr>
        <a:xfrm>
          <a:off x="4347157" y="2296160"/>
          <a:ext cx="1474875" cy="128016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Min Pop Density: 400/</a:t>
          </a:r>
          <a:r>
            <a:rPr lang="en-US" sz="2000" kern="1200" dirty="0" err="1" smtClean="0"/>
            <a:t>sqkm</a:t>
          </a:r>
          <a:endParaRPr lang="en-US" sz="2000" kern="1200" dirty="0"/>
        </a:p>
      </dsp:txBody>
      <dsp:txXfrm>
        <a:off x="4386526" y="2335529"/>
        <a:ext cx="1396137" cy="1201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4225D-CE84-448A-A4D5-5A4BE7309A2C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BE296-DC5D-4CC2-A888-5FD9836E8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9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2009</a:t>
            </a:r>
          </a:p>
          <a:p>
            <a:pPr lvl="1"/>
            <a:r>
              <a:rPr lang="en-US" dirty="0" smtClean="0"/>
              <a:t>Ministry of Road Transport and Highways</a:t>
            </a:r>
          </a:p>
          <a:p>
            <a:pPr lvl="1"/>
            <a:r>
              <a:rPr lang="en-US" dirty="0" smtClean="0"/>
              <a:t>Ministry of Shipping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51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66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5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8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200" dirty="0" smtClean="0"/>
              <a:t>Capex: capital expenditure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200" dirty="0" err="1" smtClean="0"/>
              <a:t>Opex</a:t>
            </a:r>
            <a:r>
              <a:rPr lang="en-US" sz="1200" dirty="0" smtClean="0"/>
              <a:t>: operation and maintenance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19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9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8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84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http://www.thehindu.com/opinion/open-page/some-washroom-wisdom/article17759025.ece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28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77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89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87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87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97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36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35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21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8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39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columnist suggesting do it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5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4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79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92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63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96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2009</a:t>
            </a:r>
          </a:p>
          <a:p>
            <a:pPr lvl="1"/>
            <a:r>
              <a:rPr lang="en-US" dirty="0" smtClean="0"/>
              <a:t>Ministry of Road Transport and Highways</a:t>
            </a:r>
          </a:p>
          <a:p>
            <a:pPr lvl="1"/>
            <a:r>
              <a:rPr lang="en-US" dirty="0" smtClean="0"/>
              <a:t>Ministry of Shipping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6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1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2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86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4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69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60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8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01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945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195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For North Eastern and Himalayan States, the area proposed to be developed will be one-half of </a:t>
            </a:r>
          </a:p>
          <a:p>
            <a:r>
              <a:rPr lang="en-US" dirty="0" smtClean="0"/>
              <a:t>what is prescribed for any of the alternative models - retrofitting, redevelopment or greenfield </a:t>
            </a:r>
          </a:p>
          <a:p>
            <a:r>
              <a:rPr lang="en-US" dirty="0" smtClean="0"/>
              <a:t>development.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6CBD8-9BE4-42C1-A976-F34CE47DA16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57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835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4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22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Government stakes will not &gt;49%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027539-2981-4C4A-89CC-53F34145166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6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25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710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897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6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17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9869-E31E-4F6C-A670-1FBB1F12F65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218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59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511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2009</a:t>
            </a:r>
          </a:p>
          <a:p>
            <a:pPr lvl="1"/>
            <a:r>
              <a:rPr lang="en-US" dirty="0" smtClean="0"/>
              <a:t>Ministry of Road Transport and Highways</a:t>
            </a:r>
          </a:p>
          <a:p>
            <a:pPr lvl="1"/>
            <a:r>
              <a:rPr lang="en-US" dirty="0" smtClean="0"/>
              <a:t>Ministry of Shipping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91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69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linguist George Kingsley  originally for words?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9869-E31E-4F6C-A670-1FBB1F12F65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9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5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271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28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298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308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9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857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68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758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891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3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8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95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7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Wrong. “state may”. (IYB- Pg732, </a:t>
            </a:r>
            <a:r>
              <a:rPr lang="en-US" sz="12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Laxmi</a:t>
            </a: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34.9)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8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diagramColors" Target="../diagrams/colors7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diagramQuickStyle" Target="../diagrams/quickStyle7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diagramLayout" Target="../diagrams/layout7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diagramData" Target="../diagrams/data7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microsoft.com/office/2007/relationships/diagramDrawing" Target="../diagrams/drawing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61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microsoft.com/office/2007/relationships/diagramDrawing" Target="../diagrams/drawing13.xml"/><Relationship Id="rId5" Type="http://schemas.openxmlformats.org/officeDocument/2006/relationships/image" Target="../media/image63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62.png"/><Relationship Id="rId9" Type="http://schemas.openxmlformats.org/officeDocument/2006/relationships/diagramQuickStyle" Target="../diagrams/quickStyl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68.pn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84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image" Target="../media/image61.png"/><Relationship Id="rId7" Type="http://schemas.openxmlformats.org/officeDocument/2006/relationships/diagramData" Target="../diagrams/data22.xm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microsoft.com/office/2007/relationships/diagramDrawing" Target="../diagrams/drawing22.xml"/><Relationship Id="rId5" Type="http://schemas.openxmlformats.org/officeDocument/2006/relationships/image" Target="../media/image63.png"/><Relationship Id="rId10" Type="http://schemas.openxmlformats.org/officeDocument/2006/relationships/diagramColors" Target="../diagrams/colors22.xml"/><Relationship Id="rId4" Type="http://schemas.openxmlformats.org/officeDocument/2006/relationships/image" Target="../media/image62.png"/><Relationship Id="rId9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86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7.xml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6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6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6.xml"/><Relationship Id="rId9" Type="http://schemas.openxmlformats.org/officeDocument/2006/relationships/diagramLayout" Target="../diagrams/layout2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93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Relationship Id="rId9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13" Type="http://schemas.openxmlformats.org/officeDocument/2006/relationships/diagramData" Target="../diagrams/data33.xml"/><Relationship Id="rId18" Type="http://schemas.openxmlformats.org/officeDocument/2006/relationships/diagramData" Target="../diagrams/data34.xml"/><Relationship Id="rId26" Type="http://schemas.openxmlformats.org/officeDocument/2006/relationships/diagramColors" Target="../diagrams/colors35.xml"/><Relationship Id="rId3" Type="http://schemas.openxmlformats.org/officeDocument/2006/relationships/diagramData" Target="../diagrams/data31.xml"/><Relationship Id="rId21" Type="http://schemas.openxmlformats.org/officeDocument/2006/relationships/diagramColors" Target="../diagrams/colors34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17" Type="http://schemas.microsoft.com/office/2007/relationships/diagramDrawing" Target="../diagrams/drawing33.xml"/><Relationship Id="rId25" Type="http://schemas.openxmlformats.org/officeDocument/2006/relationships/diagramQuickStyle" Target="../diagrams/quickStyle35.xml"/><Relationship Id="rId2" Type="http://schemas.openxmlformats.org/officeDocument/2006/relationships/notesSlide" Target="../notesSlides/notesSlide33.xml"/><Relationship Id="rId16" Type="http://schemas.openxmlformats.org/officeDocument/2006/relationships/diagramColors" Target="../diagrams/colors33.xml"/><Relationship Id="rId20" Type="http://schemas.openxmlformats.org/officeDocument/2006/relationships/diagramQuickStyle" Target="../diagrams/quickStyle3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24" Type="http://schemas.openxmlformats.org/officeDocument/2006/relationships/diagramLayout" Target="../diagrams/layout35.xml"/><Relationship Id="rId5" Type="http://schemas.openxmlformats.org/officeDocument/2006/relationships/diagramQuickStyle" Target="../diagrams/quickStyle31.xml"/><Relationship Id="rId15" Type="http://schemas.openxmlformats.org/officeDocument/2006/relationships/diagramQuickStyle" Target="../diagrams/quickStyle33.xml"/><Relationship Id="rId23" Type="http://schemas.openxmlformats.org/officeDocument/2006/relationships/diagramData" Target="../diagrams/data35.xml"/><Relationship Id="rId10" Type="http://schemas.openxmlformats.org/officeDocument/2006/relationships/diagramQuickStyle" Target="../diagrams/quickStyle32.xml"/><Relationship Id="rId19" Type="http://schemas.openxmlformats.org/officeDocument/2006/relationships/diagramLayout" Target="../diagrams/layout34.xml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Relationship Id="rId14" Type="http://schemas.openxmlformats.org/officeDocument/2006/relationships/diagramLayout" Target="../diagrams/layout33.xml"/><Relationship Id="rId22" Type="http://schemas.microsoft.com/office/2007/relationships/diagramDrawing" Target="../diagrams/drawing34.xml"/><Relationship Id="rId27" Type="http://schemas.microsoft.com/office/2007/relationships/diagramDrawing" Target="../diagrams/drawing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7.xml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12" Type="http://schemas.microsoft.com/office/2007/relationships/diagramDrawing" Target="../diagrams/drawing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6.xml"/><Relationship Id="rId11" Type="http://schemas.openxmlformats.org/officeDocument/2006/relationships/diagramColors" Target="../diagrams/colors37.xml"/><Relationship Id="rId5" Type="http://schemas.openxmlformats.org/officeDocument/2006/relationships/diagramQuickStyle" Target="../diagrams/quickStyle36.xml"/><Relationship Id="rId10" Type="http://schemas.openxmlformats.org/officeDocument/2006/relationships/diagramQuickStyle" Target="../diagrams/quickStyle37.xml"/><Relationship Id="rId4" Type="http://schemas.openxmlformats.org/officeDocument/2006/relationships/diagramLayout" Target="../diagrams/layout36.xml"/><Relationship Id="rId9" Type="http://schemas.openxmlformats.org/officeDocument/2006/relationships/diagramLayout" Target="../diagrams/layout3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98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98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99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101.png"/><Relationship Id="rId4" Type="http://schemas.openxmlformats.org/officeDocument/2006/relationships/diagramData" Target="../diagrams/data40.xml"/><Relationship Id="rId9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1.xml"/><Relationship Id="rId3" Type="http://schemas.openxmlformats.org/officeDocument/2006/relationships/image" Target="../media/image61.png"/><Relationship Id="rId7" Type="http://schemas.openxmlformats.org/officeDocument/2006/relationships/diagramData" Target="../diagrams/data4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microsoft.com/office/2007/relationships/diagramDrawing" Target="../diagrams/drawing41.xml"/><Relationship Id="rId5" Type="http://schemas.openxmlformats.org/officeDocument/2006/relationships/image" Target="../media/image63.png"/><Relationship Id="rId10" Type="http://schemas.openxmlformats.org/officeDocument/2006/relationships/diagramColors" Target="../diagrams/colors41.xml"/><Relationship Id="rId4" Type="http://schemas.openxmlformats.org/officeDocument/2006/relationships/image" Target="../media/image62.png"/><Relationship Id="rId9" Type="http://schemas.openxmlformats.org/officeDocument/2006/relationships/diagramQuickStyle" Target="../diagrams/quickStyl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microsoft.com/office/2007/relationships/diagramDrawing" Target="../diagrams/drawing48.xml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12" Type="http://schemas.openxmlformats.org/officeDocument/2006/relationships/diagramColors" Target="../diagrams/colors4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7.xml"/><Relationship Id="rId11" Type="http://schemas.openxmlformats.org/officeDocument/2006/relationships/diagramQuickStyle" Target="../diagrams/quickStyle48.xml"/><Relationship Id="rId5" Type="http://schemas.openxmlformats.org/officeDocument/2006/relationships/diagramQuickStyle" Target="../diagrams/quickStyle47.xml"/><Relationship Id="rId10" Type="http://schemas.openxmlformats.org/officeDocument/2006/relationships/diagramLayout" Target="../diagrams/layout48.xml"/><Relationship Id="rId4" Type="http://schemas.openxmlformats.org/officeDocument/2006/relationships/diagramLayout" Target="../diagrams/layout47.xml"/><Relationship Id="rId9" Type="http://schemas.openxmlformats.org/officeDocument/2006/relationships/diagramData" Target="../diagrams/data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119.png"/><Relationship Id="rId7" Type="http://schemas.openxmlformats.org/officeDocument/2006/relationships/diagramColors" Target="../diagrams/colors4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2.xml"/><Relationship Id="rId13" Type="http://schemas.openxmlformats.org/officeDocument/2006/relationships/diagramData" Target="../diagrams/data53.xml"/><Relationship Id="rId18" Type="http://schemas.openxmlformats.org/officeDocument/2006/relationships/image" Target="../media/image136.pn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12" Type="http://schemas.microsoft.com/office/2007/relationships/diagramDrawing" Target="../diagrams/drawing52.xml"/><Relationship Id="rId17" Type="http://schemas.microsoft.com/office/2007/relationships/diagramDrawing" Target="../diagrams/drawing53.xml"/><Relationship Id="rId2" Type="http://schemas.openxmlformats.org/officeDocument/2006/relationships/notesSlide" Target="../notesSlides/notesSlide52.xml"/><Relationship Id="rId16" Type="http://schemas.openxmlformats.org/officeDocument/2006/relationships/diagramColors" Target="../diagrams/colors5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1.xml"/><Relationship Id="rId11" Type="http://schemas.openxmlformats.org/officeDocument/2006/relationships/diagramColors" Target="../diagrams/colors52.xml"/><Relationship Id="rId5" Type="http://schemas.openxmlformats.org/officeDocument/2006/relationships/diagramQuickStyle" Target="../diagrams/quickStyle51.xml"/><Relationship Id="rId15" Type="http://schemas.openxmlformats.org/officeDocument/2006/relationships/diagramQuickStyle" Target="../diagrams/quickStyle53.xml"/><Relationship Id="rId10" Type="http://schemas.openxmlformats.org/officeDocument/2006/relationships/diagramQuickStyle" Target="../diagrams/quickStyle52.xml"/><Relationship Id="rId4" Type="http://schemas.openxmlformats.org/officeDocument/2006/relationships/diagramLayout" Target="../diagrams/layout51.xml"/><Relationship Id="rId9" Type="http://schemas.openxmlformats.org/officeDocument/2006/relationships/diagramLayout" Target="../diagrams/layout52.xml"/><Relationship Id="rId14" Type="http://schemas.openxmlformats.org/officeDocument/2006/relationships/diagramLayout" Target="../diagrams/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4.xml"/><Relationship Id="rId3" Type="http://schemas.openxmlformats.org/officeDocument/2006/relationships/image" Target="../media/image61.png"/><Relationship Id="rId7" Type="http://schemas.openxmlformats.org/officeDocument/2006/relationships/diagramData" Target="../diagrams/data5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microsoft.com/office/2007/relationships/diagramDrawing" Target="../diagrams/drawing54.xml"/><Relationship Id="rId5" Type="http://schemas.openxmlformats.org/officeDocument/2006/relationships/image" Target="../media/image63.png"/><Relationship Id="rId10" Type="http://schemas.openxmlformats.org/officeDocument/2006/relationships/diagramColors" Target="../diagrams/colors54.xml"/><Relationship Id="rId4" Type="http://schemas.openxmlformats.org/officeDocument/2006/relationships/image" Target="../media/image62.png"/><Relationship Id="rId9" Type="http://schemas.openxmlformats.org/officeDocument/2006/relationships/diagramQuickStyle" Target="../diagrams/quickStyle54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137.png"/><Relationship Id="rId7" Type="http://schemas.openxmlformats.org/officeDocument/2006/relationships/diagramColors" Target="../diagrams/colors5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137.png"/><Relationship Id="rId7" Type="http://schemas.openxmlformats.org/officeDocument/2006/relationships/diagramColors" Target="../diagrams/colors5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image" Target="../media/image137.png"/><Relationship Id="rId7" Type="http://schemas.openxmlformats.org/officeDocument/2006/relationships/diagramColors" Target="../diagrams/colors57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9.xml"/><Relationship Id="rId13" Type="http://schemas.openxmlformats.org/officeDocument/2006/relationships/diagramData" Target="../diagrams/data60.xml"/><Relationship Id="rId18" Type="http://schemas.openxmlformats.org/officeDocument/2006/relationships/diagramData" Target="../diagrams/data61.xml"/><Relationship Id="rId26" Type="http://schemas.openxmlformats.org/officeDocument/2006/relationships/diagramColors" Target="../diagrams/colors62.xml"/><Relationship Id="rId3" Type="http://schemas.openxmlformats.org/officeDocument/2006/relationships/diagramData" Target="../diagrams/data58.xml"/><Relationship Id="rId21" Type="http://schemas.openxmlformats.org/officeDocument/2006/relationships/diagramColors" Target="../diagrams/colors61.xml"/><Relationship Id="rId7" Type="http://schemas.microsoft.com/office/2007/relationships/diagramDrawing" Target="../diagrams/drawing58.xml"/><Relationship Id="rId12" Type="http://schemas.microsoft.com/office/2007/relationships/diagramDrawing" Target="../diagrams/drawing59.xml"/><Relationship Id="rId17" Type="http://schemas.microsoft.com/office/2007/relationships/diagramDrawing" Target="../diagrams/drawing60.xml"/><Relationship Id="rId25" Type="http://schemas.openxmlformats.org/officeDocument/2006/relationships/diagramQuickStyle" Target="../diagrams/quickStyle62.xml"/><Relationship Id="rId2" Type="http://schemas.openxmlformats.org/officeDocument/2006/relationships/notesSlide" Target="../notesSlides/notesSlide57.xml"/><Relationship Id="rId16" Type="http://schemas.openxmlformats.org/officeDocument/2006/relationships/diagramColors" Target="../diagrams/colors60.xml"/><Relationship Id="rId20" Type="http://schemas.openxmlformats.org/officeDocument/2006/relationships/diagramQuickStyle" Target="../diagrams/quickStyle6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8.xml"/><Relationship Id="rId11" Type="http://schemas.openxmlformats.org/officeDocument/2006/relationships/diagramColors" Target="../diagrams/colors59.xml"/><Relationship Id="rId24" Type="http://schemas.openxmlformats.org/officeDocument/2006/relationships/diagramLayout" Target="../diagrams/layout62.xml"/><Relationship Id="rId5" Type="http://schemas.openxmlformats.org/officeDocument/2006/relationships/diagramQuickStyle" Target="../diagrams/quickStyle58.xml"/><Relationship Id="rId15" Type="http://schemas.openxmlformats.org/officeDocument/2006/relationships/diagramQuickStyle" Target="../diagrams/quickStyle60.xml"/><Relationship Id="rId23" Type="http://schemas.openxmlformats.org/officeDocument/2006/relationships/diagramData" Target="../diagrams/data62.xml"/><Relationship Id="rId10" Type="http://schemas.openxmlformats.org/officeDocument/2006/relationships/diagramQuickStyle" Target="../diagrams/quickStyle59.xml"/><Relationship Id="rId19" Type="http://schemas.openxmlformats.org/officeDocument/2006/relationships/diagramLayout" Target="../diagrams/layout61.xml"/><Relationship Id="rId4" Type="http://schemas.openxmlformats.org/officeDocument/2006/relationships/diagramLayout" Target="../diagrams/layout58.xml"/><Relationship Id="rId9" Type="http://schemas.openxmlformats.org/officeDocument/2006/relationships/diagramLayout" Target="../diagrams/layout59.xml"/><Relationship Id="rId14" Type="http://schemas.openxmlformats.org/officeDocument/2006/relationships/diagramLayout" Target="../diagrams/layout60.xml"/><Relationship Id="rId22" Type="http://schemas.microsoft.com/office/2007/relationships/diagramDrawing" Target="../diagrams/drawing61.xml"/><Relationship Id="rId27" Type="http://schemas.microsoft.com/office/2007/relationships/diagramDrawing" Target="../diagrams/drawing6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3.xml"/><Relationship Id="rId3" Type="http://schemas.openxmlformats.org/officeDocument/2006/relationships/image" Target="../media/image138.png"/><Relationship Id="rId7" Type="http://schemas.openxmlformats.org/officeDocument/2006/relationships/diagramQuickStyle" Target="../diagrams/quickStyle6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63.xml"/><Relationship Id="rId5" Type="http://schemas.openxmlformats.org/officeDocument/2006/relationships/diagramData" Target="../diagrams/data63.xml"/><Relationship Id="rId4" Type="http://schemas.openxmlformats.org/officeDocument/2006/relationships/image" Target="../media/image139.jpeg"/><Relationship Id="rId9" Type="http://schemas.microsoft.com/office/2007/relationships/diagramDrawing" Target="../diagrams/drawing63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140.png"/><Relationship Id="rId7" Type="http://schemas.openxmlformats.org/officeDocument/2006/relationships/diagramColors" Target="../diagrams/colors6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5.xml"/><Relationship Id="rId7" Type="http://schemas.microsoft.com/office/2007/relationships/diagramDrawing" Target="../diagrams/drawing6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5.xml"/><Relationship Id="rId5" Type="http://schemas.openxmlformats.org/officeDocument/2006/relationships/diagramQuickStyle" Target="../diagrams/quickStyle65.xml"/><Relationship Id="rId4" Type="http://schemas.openxmlformats.org/officeDocument/2006/relationships/diagramLayout" Target="../diagrams/layout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6.xml"/><Relationship Id="rId7" Type="http://schemas.microsoft.com/office/2007/relationships/diagramDrawing" Target="../diagrams/drawing6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4" Type="http://schemas.openxmlformats.org/officeDocument/2006/relationships/diagramLayout" Target="../diagrams/layout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4" Type="http://schemas.openxmlformats.org/officeDocument/2006/relationships/diagramLayout" Target="../diagrams/layout6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_cb_9WsJkWo" TargetMode="External"/><Relationship Id="rId5" Type="http://schemas.openxmlformats.org/officeDocument/2006/relationships/image" Target="../media/image160.png"/><Relationship Id="rId4" Type="http://schemas.openxmlformats.org/officeDocument/2006/relationships/hyperlink" Target="https://www.youtube.com/watch?v=1jIAJI4dWFs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9.xml"/><Relationship Id="rId3" Type="http://schemas.openxmlformats.org/officeDocument/2006/relationships/image" Target="../media/image163.png"/><Relationship Id="rId7" Type="http://schemas.openxmlformats.org/officeDocument/2006/relationships/diagramColors" Target="../diagrams/colors69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9.xml"/><Relationship Id="rId5" Type="http://schemas.openxmlformats.org/officeDocument/2006/relationships/diagramLayout" Target="../diagrams/layout69.xml"/><Relationship Id="rId4" Type="http://schemas.openxmlformats.org/officeDocument/2006/relationships/diagramData" Target="../diagrams/data69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527" y="2558562"/>
          <a:ext cx="8976946" cy="229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167054" y="712177"/>
            <a:ext cx="7561384" cy="1846385"/>
          </a:xfrm>
          <a:prstGeom prst="wedgeRectCallout">
            <a:avLst>
              <a:gd name="adj1" fmla="val -36299"/>
              <a:gd name="adj2" fmla="val 74167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21614"/>
          </a:xfrm>
        </p:spPr>
        <p:txBody>
          <a:bodyPr/>
          <a:lstStyle/>
          <a:p>
            <a:r>
              <a:rPr lang="en-US" dirty="0" smtClean="0"/>
              <a:t>BES175: Infrastructure (Transport): DEA definition: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-290146" y="830201"/>
          <a:ext cx="8326315" cy="1728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4566136" y="4661023"/>
          <a:ext cx="2754924" cy="1732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7343042" y="4557163"/>
          <a:ext cx="1739412" cy="218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1419224" y="4501662"/>
          <a:ext cx="2343151" cy="169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8565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Find wrong statement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rgbClr val="FFC000"/>
                </a:solidFill>
              </a:rPr>
              <a:t>Rural </a:t>
            </a:r>
            <a:r>
              <a:rPr lang="en-US" sz="4000" dirty="0">
                <a:solidFill>
                  <a:srgbClr val="FFC000"/>
                </a:solidFill>
              </a:rPr>
              <a:t>drinking </a:t>
            </a:r>
            <a:r>
              <a:rPr lang="en-US" sz="4000" dirty="0"/>
              <a:t>water </a:t>
            </a:r>
            <a:r>
              <a:rPr lang="en-US" sz="4000" dirty="0" smtClean="0"/>
              <a:t>is </a:t>
            </a:r>
            <a:r>
              <a:rPr lang="en-US" sz="4000" dirty="0"/>
              <a:t>a </a:t>
            </a:r>
            <a:r>
              <a:rPr lang="en-US" sz="4000" dirty="0">
                <a:solidFill>
                  <a:srgbClr val="FFC000"/>
                </a:solidFill>
              </a:rPr>
              <a:t>state</a:t>
            </a:r>
            <a:r>
              <a:rPr lang="en-US" sz="4000" dirty="0"/>
              <a:t> subject. </a:t>
            </a:r>
            <a:endParaRPr lang="en-US" sz="4000" dirty="0" smtClean="0">
              <a:solidFill>
                <a:srgbClr val="92D050"/>
              </a:solidFill>
            </a:endParaRP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rgbClr val="FFC000"/>
                </a:solidFill>
              </a:rPr>
              <a:t>Sanitation</a:t>
            </a:r>
            <a:r>
              <a:rPr lang="en-US" sz="4000" dirty="0" smtClean="0"/>
              <a:t> is </a:t>
            </a:r>
            <a:r>
              <a:rPr lang="en-US" sz="4000" dirty="0"/>
              <a:t>a </a:t>
            </a:r>
            <a:r>
              <a:rPr lang="en-US" sz="4000" dirty="0">
                <a:solidFill>
                  <a:srgbClr val="FFC000"/>
                </a:solidFill>
              </a:rPr>
              <a:t>state</a:t>
            </a:r>
            <a:r>
              <a:rPr lang="en-US" sz="4000" dirty="0"/>
              <a:t> subject. </a:t>
            </a:r>
            <a:endParaRPr lang="en-US" sz="4000" dirty="0">
              <a:solidFill>
                <a:srgbClr val="92D050"/>
              </a:solidFill>
            </a:endParaRP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As </a:t>
            </a:r>
            <a:r>
              <a:rPr lang="en-US" sz="4000" dirty="0"/>
              <a:t>per 11</a:t>
            </a:r>
            <a:r>
              <a:rPr lang="en-US" sz="4000" baseline="30000" dirty="0"/>
              <a:t>th</a:t>
            </a:r>
            <a:r>
              <a:rPr lang="en-US" sz="4000" dirty="0"/>
              <a:t> Schedule, States </a:t>
            </a:r>
            <a:r>
              <a:rPr lang="en-US" sz="4000" dirty="0">
                <a:solidFill>
                  <a:srgbClr val="FFC000"/>
                </a:solidFill>
              </a:rPr>
              <a:t>must </a:t>
            </a:r>
            <a:r>
              <a:rPr lang="en-US" sz="4000" dirty="0"/>
              <a:t>entrust </a:t>
            </a:r>
            <a:r>
              <a:rPr lang="en-US" sz="4000" dirty="0" smtClean="0"/>
              <a:t>sanitation </a:t>
            </a:r>
            <a:r>
              <a:rPr lang="en-US" sz="4000" dirty="0"/>
              <a:t>function to PRI </a:t>
            </a:r>
            <a:r>
              <a:rPr lang="en-US" sz="4000" dirty="0" smtClean="0"/>
              <a:t>bodies.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None of above</a:t>
            </a:r>
            <a:endParaRPr lang="en-US" sz="3600" dirty="0"/>
          </a:p>
        </p:txBody>
      </p:sp>
      <p:sp>
        <p:nvSpPr>
          <p:cNvPr id="2" name="Rectangular Callout 1"/>
          <p:cNvSpPr/>
          <p:nvPr/>
        </p:nvSpPr>
        <p:spPr>
          <a:xfrm>
            <a:off x="7789984" y="3763108"/>
            <a:ext cx="1354015" cy="1213338"/>
          </a:xfrm>
          <a:prstGeom prst="wedgeRectCallout">
            <a:avLst>
              <a:gd name="adj1" fmla="val -50054"/>
              <a:gd name="adj2" fmla="val -12666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Absolute are usually wrong</a:t>
            </a:r>
            <a:endParaRPr lang="en-US" sz="2000" dirty="0"/>
          </a:p>
        </p:txBody>
      </p:sp>
      <p:sp>
        <p:nvSpPr>
          <p:cNvPr id="7" name="Right Brace 6"/>
          <p:cNvSpPr/>
          <p:nvPr/>
        </p:nvSpPr>
        <p:spPr>
          <a:xfrm>
            <a:off x="7033847" y="837962"/>
            <a:ext cx="237392" cy="1696916"/>
          </a:xfrm>
          <a:prstGeom prst="rightBrac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7475659" y="297237"/>
            <a:ext cx="1668340" cy="1213338"/>
          </a:xfrm>
          <a:prstGeom prst="wedgeRectCallout">
            <a:avLst>
              <a:gd name="adj1" fmla="val -66542"/>
              <a:gd name="adj2" fmla="val 4000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Both usually go together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29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636" y="795523"/>
            <a:ext cx="2551702" cy="6329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51" y="795523"/>
            <a:ext cx="2418582" cy="6329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CSS: 28 schemes-6 core of the core= 22 “CORE” Schemes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795523"/>
            <a:ext cx="2686050" cy="6556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51" y="795523"/>
            <a:ext cx="2047273" cy="11635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600586" y="795523"/>
            <a:ext cx="2256639" cy="127655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259453"/>
              </p:ext>
            </p:extLst>
          </p:nvPr>
        </p:nvGraphicFramePr>
        <p:xfrm>
          <a:off x="1807412" y="3573709"/>
          <a:ext cx="7462423" cy="309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749033" y="795523"/>
            <a:ext cx="1810029" cy="347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6k crore +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4760581" y="1433802"/>
            <a:ext cx="1810029" cy="347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16k crore+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35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719016"/>
              </p:ext>
            </p:extLst>
          </p:nvPr>
        </p:nvGraphicFramePr>
        <p:xfrm>
          <a:off x="0" y="377505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</a:t>
            </a:r>
            <a:r>
              <a:rPr lang="en-US" dirty="0" err="1" smtClean="0"/>
              <a:t>Swachh</a:t>
            </a:r>
            <a:r>
              <a:rPr lang="en-US" dirty="0" smtClean="0"/>
              <a:t> Bharat</a:t>
            </a:r>
            <a:endParaRPr lang="en-US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699" y="3703047"/>
            <a:ext cx="2545301" cy="31549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23376" y="5974525"/>
            <a:ext cx="5536734" cy="8834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2019: 150</a:t>
            </a:r>
            <a:r>
              <a:rPr lang="en-US" sz="2400" u="sng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Birth Anniversary’ of Gandhi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 ODF free, Manual Scavenging free India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59544"/>
            <a:ext cx="1606176" cy="21258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76" y="3431687"/>
            <a:ext cx="1632056" cy="2173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232" y="3715288"/>
            <a:ext cx="1606176" cy="225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4408" y="4102385"/>
            <a:ext cx="1670401" cy="18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2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719E1D-D388-4105-BDBC-130DC249B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5719E1D-D388-4105-BDBC-130DC249B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498A0A-6ACA-4ED2-8197-3DC8C4E7E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29498A0A-6ACA-4ED2-8197-3DC8C4E7E3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A90F11-6ED4-44DD-98A3-EA114440F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13A90F11-6ED4-44DD-98A3-EA114440F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815F3F-E024-42B5-9C77-872F6C506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87815F3F-E024-42B5-9C77-872F6C506B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1BBA90-D292-414F-9AD8-48BE2E4DE2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21BBA90-D292-414F-9AD8-48BE2E4DE2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43C0E9-8AEC-4AFA-9008-CCDA4CC00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A843C0E9-8AEC-4AFA-9008-CCDA4CC00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89AF45-2894-4463-8A5C-E0073F602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4889AF45-2894-4463-8A5C-E0073F602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44B3EC-73E5-4798-B7D2-6AC76E1AF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8144B3EC-73E5-4798-B7D2-6AC76E1AF9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42267C-9BAD-4B12-9B3C-F1B58B650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9442267C-9BAD-4B12-9B3C-F1B58B650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A2F03D-DA02-4CC0-99DE-72E2EBAF27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21A2F03D-DA02-4CC0-99DE-72E2EBAF27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723016"/>
              </p:ext>
            </p:extLst>
          </p:nvPr>
        </p:nvGraphicFramePr>
        <p:xfrm>
          <a:off x="153988" y="914400"/>
          <a:ext cx="5458247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Swatch Bharat: administrative structure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5550428"/>
              </p:ext>
            </p:extLst>
          </p:nvPr>
        </p:nvGraphicFramePr>
        <p:xfrm>
          <a:off x="4958863" y="650632"/>
          <a:ext cx="4501660" cy="6075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515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F1F656-407F-4960-BADC-C4C79C4B8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8F1F656-407F-4960-BADC-C4C79C4B8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374A15-40F1-4256-B81E-11074DDCFA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B374A15-40F1-4256-B81E-11074DDCFA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38649A-1704-4DAD-AC7D-A0A2DDFE1D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FA38649A-1704-4DAD-AC7D-A0A2DDFE1D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C20DDA-B4D8-4DBE-A354-A72076072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4C20DDA-B4D8-4DBE-A354-A72076072B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474AAF-AC26-439A-ADFA-F3E128F4A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0474AAF-AC26-439A-ADFA-F3E128F4A2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AB25FD-F6AC-4BE0-9CB7-02B64E4F1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9AB25FD-F6AC-4BE0-9CB7-02B64E4F1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3FCE57-0D2E-480C-A943-3D6837EF04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4B3FCE57-0D2E-480C-A943-3D6837EF04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9DDF90-3241-44B3-81B9-EF99AB25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659DDF90-3241-44B3-81B9-EF99AB25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8D1A18-EF00-4D88-9816-82B60BF32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6D8D1A18-EF00-4D88-9816-82B60BF329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C13EB7-9581-4D24-96D6-5F206612D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EC13EB7-9581-4D24-96D6-5F206612D3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8AE2C4-FA73-4B2D-B8AF-CE5CBFAA97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858AE2C4-FA73-4B2D-B8AF-CE5CBFAA97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179780307"/>
              </p:ext>
            </p:extLst>
          </p:nvPr>
        </p:nvGraphicFramePr>
        <p:xfrm>
          <a:off x="984117" y="189710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Swatch Bharat: Finance: “CORE Scheme”(60:40| 90:10)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482372"/>
              </p:ext>
            </p:extLst>
          </p:nvPr>
        </p:nvGraphicFramePr>
        <p:xfrm>
          <a:off x="0" y="795523"/>
          <a:ext cx="4367677" cy="371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Pentagon 8"/>
          <p:cNvSpPr/>
          <p:nvPr/>
        </p:nvSpPr>
        <p:spPr>
          <a:xfrm>
            <a:off x="58723" y="795523"/>
            <a:ext cx="2125115" cy="999721"/>
          </a:xfrm>
          <a:prstGeom prst="homePlate">
            <a:avLst>
              <a:gd name="adj" fmla="val 365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3% national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12% plays, workshop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3640822" y="998290"/>
            <a:ext cx="4017278" cy="796954"/>
          </a:xfrm>
          <a:prstGeom prst="wedgeRectCallout">
            <a:avLst>
              <a:gd name="adj1" fmla="val -61152"/>
              <a:gd name="adj2" fmla="val 20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 150/- to </a:t>
            </a:r>
            <a:r>
              <a:rPr lang="en-US" sz="2400" dirty="0" err="1" smtClean="0"/>
              <a:t>Swachchta</a:t>
            </a:r>
            <a:r>
              <a:rPr lang="en-US" sz="2400" dirty="0" smtClean="0"/>
              <a:t> “DOOT” to discourage 1 family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476301" y="4624753"/>
            <a:ext cx="2667699" cy="22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3200" u="sng" dirty="0" smtClean="0"/>
              <a:t>Private </a:t>
            </a:r>
            <a:r>
              <a:rPr lang="en-US" sz="3600" u="sng" dirty="0" smtClean="0"/>
              <a:t>Funding</a:t>
            </a:r>
            <a:endParaRPr lang="en-US" sz="3200" u="sng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3200" dirty="0" smtClean="0"/>
              <a:t>CSR</a:t>
            </a:r>
            <a:r>
              <a:rPr lang="en-US" sz="3200" dirty="0"/>
              <a:t>: 2% profit -Companies </a:t>
            </a:r>
            <a:r>
              <a:rPr lang="en-US" sz="3200" dirty="0" smtClean="0"/>
              <a:t>Act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1121280" y="5952353"/>
            <a:ext cx="521446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 2017: Total 16k+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60323" y="838622"/>
            <a:ext cx="125476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ctr"/>
            <a:r>
              <a:rPr lang="en-US" dirty="0"/>
              <a:t>Services: 0.5% SB Cess.</a:t>
            </a:r>
          </a:p>
        </p:txBody>
      </p:sp>
    </p:spTree>
    <p:extLst>
      <p:ext uri="{BB962C8B-B14F-4D97-AF65-F5344CB8AC3E}">
        <p14:creationId xmlns:p14="http://schemas.microsoft.com/office/powerpoint/2010/main" val="31925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Chart bld="category"/>
        </p:bldSub>
      </p:bldGraphic>
      <p:bldGraphic spid="7" grpId="0">
        <p:bldSub>
          <a:bldChart bld="category"/>
        </p:bldSub>
      </p:bldGraphic>
      <p:bldP spid="9" grpId="0" animBg="1"/>
      <p:bldP spid="10" grpId="0" animBg="1"/>
      <p:bldP spid="17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98159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SBM: Toilet Types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57251"/>
            <a:ext cx="1505555" cy="1707642"/>
          </a:xfrm>
          <a:prstGeom prst="rect">
            <a:avLst/>
          </a:prstGeom>
        </p:spPr>
      </p:pic>
      <p:pic>
        <p:nvPicPr>
          <p:cNvPr id="5" name="Content Placeholder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9843" y="857251"/>
            <a:ext cx="1264157" cy="1724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8021" y="6015274"/>
            <a:ext cx="6509857" cy="662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+ funding for solid waste management projects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607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6736068-7E87-44D8-A48E-4B03C1001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36736068-7E87-44D8-A48E-4B03C10012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E110D3-5DAF-4742-AC73-F5C79F4D2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78E110D3-5DAF-4742-AC73-F5C79F4D2E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14B1264-B874-4A95-B7F2-F4942496D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714B1264-B874-4A95-B7F2-F4942496DA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B106BBF-76C8-49A6-A638-03B84B1D9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EB106BBF-76C8-49A6-A638-03B84B1D9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0E213F6-158B-43CC-B38A-93C08A5862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C0E213F6-158B-43CC-B38A-93C08A5862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A10FB7-244D-4AEE-8A65-A96C4168C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5FA10FB7-244D-4AEE-8A65-A96C4168C6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4C7FE2-794E-410B-84DC-792BD0C17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984C7FE2-794E-410B-84DC-792BD0C17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986805-47CB-47B1-9B79-DF61EF7F4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2E986805-47CB-47B1-9B79-DF61EF7F4E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04303D-BB51-4345-808E-8D34104B9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AA04303D-BB51-4345-808E-8D34104B99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BES166: HDI-&gt; sanitation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6" y="888513"/>
            <a:ext cx="9070747" cy="5393738"/>
          </a:xfrm>
          <a:prstGeom prst="rect">
            <a:avLst/>
          </a:prstGeom>
        </p:spPr>
      </p:pic>
      <p:sp>
        <p:nvSpPr>
          <p:cNvPr id="2" name="Moon 1"/>
          <p:cNvSpPr/>
          <p:nvPr/>
        </p:nvSpPr>
        <p:spPr>
          <a:xfrm>
            <a:off x="1248507" y="3604845"/>
            <a:ext cx="492369" cy="2242039"/>
          </a:xfrm>
          <a:prstGeom prst="moon">
            <a:avLst>
              <a:gd name="adj" fmla="val 18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>
            <a:normAutofit/>
          </a:bodyPr>
          <a:lstStyle/>
          <a:p>
            <a:r>
              <a:rPr lang="en-US" dirty="0" smtClean="0"/>
              <a:t>BES17 ”6”: (Ch.1) “Gender Based Sanitation Insecurity”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1675"/>
            <a:ext cx="9144000" cy="45654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046" y="4958862"/>
            <a:ext cx="2022231" cy="1459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infections in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preg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Women=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MMR is high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66592" y="4958862"/>
            <a:ext cx="3710354" cy="1459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Malnutrition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thinner babies-&gt; 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poor learning outcomes (ASER)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053" y="1001688"/>
            <a:ext cx="2218495" cy="215794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3024554" y="1116623"/>
            <a:ext cx="4062046" cy="553915"/>
          </a:xfrm>
          <a:prstGeom prst="wedgeRectCallout">
            <a:avLst>
              <a:gd name="adj1" fmla="val 62890"/>
              <a:gd name="adj2" fmla="val 29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Fundamental right to “privacy”=&gt; SBM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468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According to economic survey 2016-17, the lack of access to toilet facility leads to which of the following consequences for rural women?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High level of Maternal mortality ratio (MMR)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Malnutrition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Sexual assault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Low weight of babies during child birth</a:t>
            </a:r>
          </a:p>
          <a:p>
            <a:r>
              <a:rPr lang="en-US" sz="3200" dirty="0">
                <a:latin typeface="Franklin Gothic Demi" panose="020B0703020102020204" pitchFamily="34" charset="0"/>
              </a:rPr>
              <a:t>Answer choices</a:t>
            </a:r>
          </a:p>
          <a:p>
            <a:r>
              <a:rPr lang="en-US" sz="3200" dirty="0"/>
              <a:t>(a) 3 only</a:t>
            </a:r>
          </a:p>
          <a:p>
            <a:r>
              <a:rPr lang="en-US" sz="3200" dirty="0"/>
              <a:t>(b) 2 and 3 only</a:t>
            </a:r>
          </a:p>
          <a:p>
            <a:r>
              <a:rPr lang="en-US" sz="3200" dirty="0"/>
              <a:t>(c) 1 and 3 only</a:t>
            </a:r>
          </a:p>
          <a:p>
            <a:r>
              <a:rPr lang="en-US" sz="3200" dirty="0"/>
              <a:t>(d) 1, 2, 3 and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19048" cy="495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191" y="0"/>
            <a:ext cx="4404963" cy="520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983"/>
          <a:stretch/>
        </p:blipFill>
        <p:spPr>
          <a:xfrm>
            <a:off x="0" y="520387"/>
            <a:ext cx="7825154" cy="2451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02"/>
          <a:stretch/>
        </p:blipFill>
        <p:spPr>
          <a:xfrm>
            <a:off x="0" y="3015763"/>
            <a:ext cx="7825154" cy="908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70838"/>
            <a:ext cx="8508180" cy="27871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499839" y="520386"/>
            <a:ext cx="1644162" cy="160735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GSM4</a:t>
            </a:r>
          </a:p>
          <a:p>
            <a:pPr algn="ctr"/>
            <a:r>
              <a:rPr lang="en-US" sz="2000" dirty="0" smtClean="0"/>
              <a:t>Freedom of Speech vs</a:t>
            </a:r>
          </a:p>
          <a:p>
            <a:pPr algn="ctr"/>
            <a:r>
              <a:rPr lang="en-US" sz="2000" dirty="0" smtClean="0"/>
              <a:t>Service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216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0246386"/>
              </p:ext>
            </p:extLst>
          </p:nvPr>
        </p:nvGraphicFramePr>
        <p:xfrm>
          <a:off x="3917096" y="0"/>
          <a:ext cx="4778497" cy="6098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90971716"/>
              </p:ext>
            </p:extLst>
          </p:nvPr>
        </p:nvGraphicFramePr>
        <p:xfrm>
          <a:off x="0" y="2794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Rectangle 5"/>
          <p:cNvSpPr/>
          <p:nvPr/>
        </p:nvSpPr>
        <p:spPr>
          <a:xfrm>
            <a:off x="1428873" y="2794000"/>
            <a:ext cx="4667127" cy="9231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Total ~6 lakh villages</a:t>
            </a:r>
          </a:p>
          <a:p>
            <a:pPr algn="ctr"/>
            <a:r>
              <a:rPr lang="en-US" sz="2400" dirty="0" smtClean="0"/>
              <a:t>Pak- China occupied not </a:t>
            </a:r>
            <a:r>
              <a:rPr lang="en-US" sz="2400" dirty="0" err="1" smtClean="0"/>
              <a:t>Census’ed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5635869" cy="1099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going into Urban and Rural Development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81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55877" y="71978"/>
            <a:ext cx="1644162" cy="1457883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GSM4</a:t>
            </a:r>
          </a:p>
          <a:p>
            <a:pPr algn="ctr"/>
            <a:r>
              <a:rPr lang="en-US" sz="2000" dirty="0" smtClean="0"/>
              <a:t>Freedom of Speech vs</a:t>
            </a:r>
          </a:p>
          <a:p>
            <a:pPr algn="ctr"/>
            <a:r>
              <a:rPr lang="en-US" sz="2000" dirty="0" smtClean="0"/>
              <a:t>Service Rules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31506"/>
            <a:ext cx="4976446" cy="2766878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/>
        </p:nvGraphicFramePr>
        <p:xfrm>
          <a:off x="2735875" y="1404754"/>
          <a:ext cx="6142892" cy="1847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854447"/>
            <a:ext cx="9100038" cy="26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0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BED2A-27A2-43CF-BF55-2ECD72CFA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EDBED2A-27A2-43CF-BF55-2ECD72CFA2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9155B1-2173-4C8D-BCC6-D49B0A717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89155B1-2173-4C8D-BCC6-D49B0A717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4403CE-FF12-4457-92F4-D676722EB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94403CE-FF12-4457-92F4-D676722EB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82335A-B83B-4F63-811C-ABB8B3625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8E82335A-B83B-4F63-811C-ABB8B3625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196666"/>
              </p:ext>
            </p:extLst>
          </p:nvPr>
        </p:nvGraphicFramePr>
        <p:xfrm>
          <a:off x="153989" y="93848"/>
          <a:ext cx="8875711" cy="676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BES175: Infrastructure &amp; Schemes: Rural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87300"/>
            <a:ext cx="9144000" cy="28707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Ministry of Petroleum and Natural Gas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173121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87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D34BCBC-429C-48BE-AD1F-3E8393923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DD34BCBC-429C-48BE-AD1F-3E8393923F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BFC4B4F-EFE0-4EAB-9DD7-A2D16046D5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EBFC4B4F-EFE0-4EAB-9DD7-A2D16046D5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106F704-500F-489B-9E39-29F17EAA4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8106F704-500F-489B-9E39-29F17EAA43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079C4B-30C5-4274-A98E-79F0C655C7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A6079C4B-30C5-4274-A98E-79F0C655C7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DBT for Kerosene also.</a:t>
            </a:r>
          </a:p>
          <a:p>
            <a:r>
              <a:rPr lang="en-US" dirty="0" smtClean="0"/>
              <a:t>1/4/2016: Chandigarh became Kerosene free city (since households shifted to LPG)</a:t>
            </a:r>
          </a:p>
          <a:p>
            <a:r>
              <a:rPr lang="en-US" dirty="0" smtClean="0"/>
              <a:t>Similar with Haryana’s 8 districts.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LPG, </a:t>
            </a:r>
            <a:r>
              <a:rPr lang="en-US" dirty="0" err="1" smtClean="0"/>
              <a:t>Kerosense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Budget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069456"/>
            <a:ext cx="6537959" cy="478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497667"/>
              </p:ext>
            </p:extLst>
          </p:nvPr>
        </p:nvGraphicFramePr>
        <p:xfrm>
          <a:off x="153989" y="93848"/>
          <a:ext cx="8875711" cy="676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BES175: Infrastructure &amp; Schemes: Rural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4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636" y="795523"/>
            <a:ext cx="2551702" cy="6329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51" y="795523"/>
            <a:ext cx="2418582" cy="6329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CSS: 28 schemes-6 core of the core= 22 “CORE” Schemes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795523"/>
            <a:ext cx="2686050" cy="6556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51" y="795523"/>
            <a:ext cx="2047273" cy="11635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0" y="5873262"/>
            <a:ext cx="2673350" cy="113849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/>
          </p:nvPr>
        </p:nvGraphicFramePr>
        <p:xfrm>
          <a:off x="1807412" y="3573709"/>
          <a:ext cx="7462423" cy="309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484" y="1959023"/>
            <a:ext cx="1820112" cy="18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23850213"/>
              </p:ext>
            </p:extLst>
          </p:nvPr>
        </p:nvGraphicFramePr>
        <p:xfrm>
          <a:off x="0" y="444500"/>
          <a:ext cx="8951913" cy="615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518246" y="3531765"/>
            <a:ext cx="2625754" cy="1971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 smtClean="0"/>
              <a:t>Convergence with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LPG (</a:t>
            </a:r>
            <a:r>
              <a:rPr lang="en-US" sz="2400" dirty="0" err="1" smtClean="0"/>
              <a:t>Ujjawala</a:t>
            </a:r>
            <a:r>
              <a:rPr lang="en-US" sz="2400" dirty="0" smtClean="0"/>
              <a:t>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Electricity (DD Gram Jyoti)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Toilet (SBM_G)…</a:t>
            </a:r>
          </a:p>
        </p:txBody>
      </p:sp>
      <p:sp>
        <p:nvSpPr>
          <p:cNvPr id="6" name="Down Arrow 5"/>
          <p:cNvSpPr/>
          <p:nvPr/>
        </p:nvSpPr>
        <p:spPr>
          <a:xfrm>
            <a:off x="4228051" y="0"/>
            <a:ext cx="629175" cy="737392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352" y="-61724"/>
            <a:ext cx="1764341" cy="1779603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>
          <a:xfrm>
            <a:off x="6400800" y="738231"/>
            <a:ext cx="1677798" cy="830510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100% </a:t>
            </a:r>
            <a:r>
              <a:rPr lang="en-US" dirty="0" err="1" smtClean="0"/>
              <a:t>pucca</a:t>
            </a:r>
            <a:r>
              <a:rPr lang="en-US" dirty="0" smtClean="0"/>
              <a:t> houses by 2022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258"/>
          <a:stretch/>
        </p:blipFill>
        <p:spPr>
          <a:xfrm>
            <a:off x="2237461" y="-61724"/>
            <a:ext cx="1117275" cy="18454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038" y="-165100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693" y="82807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56" y="2012950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56" y="3749609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56" y="5503178"/>
            <a:ext cx="1219200" cy="1219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5556" y="6216162"/>
            <a:ext cx="3530906" cy="6418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for rural areas.</a:t>
            </a:r>
          </a:p>
          <a:p>
            <a:pPr algn="ctr"/>
            <a:r>
              <a:rPr lang="en-US" dirty="0" smtClean="0"/>
              <a:t>For urban areas…&lt;NEXT SLIDE&gt;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3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9D29B-4C63-4588-8FF7-0BB396537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BBF236-2096-4819-951D-36F41A25E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DA1714-B442-4091-ADE6-A4AD56F85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9CB205-BFA4-45A0-8A7C-41C56E579E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C27A8E-C3A1-4DE2-BD74-D5D6EDB5F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F753D4-80CA-49A3-B8EA-AA9131C91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F95CF5-9C7D-4EE9-A6DE-637F22B47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81971B-EAA4-44EC-A447-8C6332A2D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1646CB-4065-47AB-A705-5511EC842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8E823B-AC05-42BB-9FDB-19D701821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20138F-C505-4632-B639-F4249CD6E5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0225D4-6487-4DF3-B5BE-021F62C45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EE9848-843B-4ADC-B823-89637527B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06B5C0-16CB-45ED-BF70-556BFD772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4885AC-3919-4C3E-AE94-D83DCE050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CDD7CF-6A44-4CB2-8B2B-5D3FB24C7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39562E-0493-4864-9865-6793231A7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44113-10F8-4029-BDB0-210A418B76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4F19D0-88A6-4E53-B42C-007B7495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062AAB-7232-4701-9B0A-3DADB4411D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057D31-8B8E-4423-B4FC-E205B2C8C5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32631"/>
              </p:ext>
            </p:extLst>
          </p:nvPr>
        </p:nvGraphicFramePr>
        <p:xfrm>
          <a:off x="153988" y="650632"/>
          <a:ext cx="8797925" cy="5926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Min. urban housing and poverty alleviation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560" y="650632"/>
            <a:ext cx="1764341" cy="17796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21769" y="2031023"/>
            <a:ext cx="2022231" cy="6945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Budget 2017: 6k cr.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006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6E9E85-97A0-40F8-9EF2-9C873601E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B6E9E85-97A0-40F8-9EF2-9C873601E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CD1F07-F7BC-480C-8651-4E8F521FA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1DCD1F07-F7BC-480C-8651-4E8F521FAC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FECA5A-967A-4A4F-B282-7F552CDE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FFFECA5A-967A-4A4F-B282-7F552CDEDD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07604D-4022-4E03-8EE7-3BBDBC47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7E07604D-4022-4E03-8EE7-3BBDBC479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F1D349-4464-44EE-8DEC-2CABB1D6F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44F1D349-4464-44EE-8DEC-2CABB1D6FA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7E1D40-4635-4518-BE43-E3D163BD8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097E1D40-4635-4518-BE43-E3D163BD8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Find correct statements </a:t>
            </a:r>
            <a:r>
              <a:rPr lang="en-US" sz="3200" dirty="0"/>
              <a:t>about PM </a:t>
            </a:r>
            <a:r>
              <a:rPr lang="en-US" sz="3200" dirty="0" err="1"/>
              <a:t>Awas</a:t>
            </a:r>
            <a:r>
              <a:rPr lang="en-US" sz="3200" dirty="0"/>
              <a:t> Yojana-Urban and PM </a:t>
            </a:r>
            <a:r>
              <a:rPr lang="en-US" sz="3200" dirty="0" err="1"/>
              <a:t>Awas</a:t>
            </a:r>
            <a:r>
              <a:rPr lang="en-US" sz="3200" dirty="0"/>
              <a:t> Yojana-Rural: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Both provide interest subvention to the poor families for buying or constructing house.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Both use SECC-2011 data to identify beneficiaries.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Both are 100% centrally sponsored schemes.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Both aim for 100% housing to all, by 150</a:t>
            </a:r>
            <a:r>
              <a:rPr lang="en-US" sz="3200" baseline="30000" dirty="0"/>
              <a:t>th</a:t>
            </a:r>
            <a:r>
              <a:rPr lang="en-US" sz="3200" dirty="0"/>
              <a:t> birth anniversary of Gandhi.</a:t>
            </a:r>
          </a:p>
          <a:p>
            <a:pPr marL="0" indent="0">
              <a:buNone/>
            </a:pPr>
            <a:r>
              <a:rPr lang="en-US" sz="3200" dirty="0"/>
              <a:t>Answer choices:</a:t>
            </a:r>
          </a:p>
          <a:p>
            <a:r>
              <a:rPr lang="en-US" sz="3200" dirty="0"/>
              <a:t>(a) 1 and 4 only</a:t>
            </a:r>
          </a:p>
          <a:p>
            <a:r>
              <a:rPr lang="en-US" sz="3200" dirty="0"/>
              <a:t>(b) 2 and 3 only</a:t>
            </a:r>
          </a:p>
          <a:p>
            <a:r>
              <a:rPr lang="en-US" sz="3200" dirty="0"/>
              <a:t>(c) 1, 3 and 4 only</a:t>
            </a:r>
          </a:p>
          <a:p>
            <a:r>
              <a:rPr lang="en-US" sz="3200" dirty="0"/>
              <a:t>(d) None of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5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BES165: Rail Budget end portion + prsindia.org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7742375" cy="4528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460" y="2277429"/>
            <a:ext cx="7360540" cy="4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3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459522"/>
              </p:ext>
            </p:extLst>
          </p:nvPr>
        </p:nvGraphicFramePr>
        <p:xfrm>
          <a:off x="153989" y="93848"/>
          <a:ext cx="8875711" cy="676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BES175: Infrastructure &amp; Schemes: Rural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1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515DD3-90B5-4BF4-B93C-0D75B990F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F515DD3-90B5-4BF4-B93C-0D75B990F3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6503FA-2299-40E3-BF21-2E6055BDD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46503FA-2299-40E3-BF21-2E6055BDDC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71A55-7735-489B-8D0B-D1E3E79E2C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CD71A55-7735-489B-8D0B-D1E3E79E2C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AD57C4-418D-4D62-9A32-3E8290948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9AD57C4-418D-4D62-9A32-3E82909489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17C037-7BF6-490B-85A2-3C29DDEFE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917C037-7BF6-490B-85A2-3C29DDEFEB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020A23-AD87-41A2-8F00-55E1E9B5E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6B020A23-AD87-41A2-8F00-55E1E9B5E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91F216-4044-4529-93BD-AEE66D310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791F216-4044-4529-93BD-AEE66D310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A291D8-00B6-44E8-B260-FAF6CCAD1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A8A291D8-00B6-44E8-B260-FAF6CCAD1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2828E0-9ABB-4450-9062-67420A476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A82828E0-9ABB-4450-9062-67420A476B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9362F7-D0B5-4C23-91C2-613B25B32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59362F7-D0B5-4C23-91C2-613B25B32C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FA299F-DFA5-4161-9507-90C991911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9FFA299F-DFA5-4161-9507-90C9919117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4AE18C-C34D-4F50-A129-F9418208F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3A4AE18C-C34D-4F50-A129-F9418208F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7930E8-D935-4925-AF1E-A255A0B9E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257930E8-D935-4925-AF1E-A255A0B9E8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909479-961D-4E0B-9689-4100834F7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60909479-961D-4E0B-9689-4100834F7B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907906"/>
              </p:ext>
            </p:extLst>
          </p:nvPr>
        </p:nvGraphicFramePr>
        <p:xfrm>
          <a:off x="153989" y="93848"/>
          <a:ext cx="8875711" cy="676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BES175: Infrastructure &amp; Schemes: Rural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5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804057"/>
              </p:ext>
            </p:extLst>
          </p:nvPr>
        </p:nvGraphicFramePr>
        <p:xfrm>
          <a:off x="0" y="553673"/>
          <a:ext cx="5005241" cy="6539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Under </a:t>
            </a:r>
            <a:r>
              <a:rPr lang="en-US" dirty="0" err="1" smtClean="0"/>
              <a:t>Panchayati</a:t>
            </a:r>
            <a:r>
              <a:rPr lang="en-US" dirty="0" smtClean="0"/>
              <a:t> Raj Ministry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725257"/>
              </p:ext>
            </p:extLst>
          </p:nvPr>
        </p:nvGraphicFramePr>
        <p:xfrm>
          <a:off x="4783015" y="444686"/>
          <a:ext cx="4251928" cy="6501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Down Arrow 6"/>
          <p:cNvSpPr/>
          <p:nvPr/>
        </p:nvSpPr>
        <p:spPr>
          <a:xfrm>
            <a:off x="4605556" y="0"/>
            <a:ext cx="629174" cy="73571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148147" y="93848"/>
            <a:ext cx="1995854" cy="13480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 MP- 1 Idea</a:t>
            </a:r>
          </a:p>
          <a:p>
            <a:pPr algn="ctr"/>
            <a:r>
              <a:rPr lang="en-US" strike="sngStrike" dirty="0" smtClean="0"/>
              <a:t>MOSPI competition</a:t>
            </a:r>
          </a:p>
          <a:p>
            <a:pPr algn="ctr"/>
            <a:r>
              <a:rPr lang="en-US" strike="sngStrike" dirty="0" smtClean="0"/>
              <a:t>3 best entries from each LS constituency win price (2012)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9909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5785E5-5F86-470D-AA35-698930CF11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05785E5-5F86-470D-AA35-698930CF11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F61A45-D83C-46FD-9E74-A04335817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2F61A45-D83C-46FD-9E74-A043358176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866C04-5D54-4797-A562-E83EED1C4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2866C04-5D54-4797-A562-E83EED1C4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A24BE6-1E88-408C-A5D6-A35186693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6A24BE6-1E88-408C-A5D6-A35186693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382DED-4832-4ACB-8C33-EA94BAE8B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7382DED-4832-4ACB-8C33-EA94BAE8BD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4B66DD-469F-4176-8C74-C8C689217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E34B66DD-469F-4176-8C74-C8C689217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5785E5-5F86-470D-AA35-698930CF11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305785E5-5F86-470D-AA35-698930CF11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F61A45-D83C-46FD-9E74-A04335817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D2F61A45-D83C-46FD-9E74-A043358176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F7D18B-DAA4-4669-A9C8-665B165D9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4CF7D18B-DAA4-4669-A9C8-665B165D9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57B0AE-C00C-4AC6-9452-8622A97DE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0B57B0AE-C00C-4AC6-9452-8622A97DE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D70F9D-88A1-457E-BE67-C6ECEFE0BB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ECD70F9D-88A1-457E-BE67-C6ECEFE0BB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A97F28-0517-497E-BC0A-CAFCE3226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B2A97F28-0517-497E-BC0A-CAFCE3226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055" y="795523"/>
            <a:ext cx="4648945" cy="6062477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237436"/>
              </p:ext>
            </p:extLst>
          </p:nvPr>
        </p:nvGraphicFramePr>
        <p:xfrm>
          <a:off x="153988" y="880844"/>
          <a:ext cx="8797925" cy="5346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Sansad</a:t>
            </a:r>
            <a:r>
              <a:rPr lang="en-US" dirty="0"/>
              <a:t> Adarsh Gram </a:t>
            </a:r>
            <a:r>
              <a:rPr lang="en-US" dirty="0" smtClean="0"/>
              <a:t>2014 (Rural Development Ministry)</a:t>
            </a: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74752"/>
            <a:ext cx="7496926" cy="40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4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72254-C98B-4E64-8D4F-727F4B6EF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0D72254-C98B-4E64-8D4F-727F4B6EF6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8865CE-3600-4985-8B6E-202E58B810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38865CE-3600-4985-8B6E-202E58B810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8BE749-8B34-4F5A-9C66-895C23F3F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7E8BE749-8B34-4F5A-9C66-895C23F3FF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487744-7DC6-4ABB-BA70-0C7DC1CCCF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C7487744-7DC6-4ABB-BA70-0C7DC1CCCF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9365FF-30E5-41DA-A83F-AA12279703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39365FF-30E5-41DA-A83F-AA12279703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7F5FEF-8C30-45F5-9F9C-0421B7E62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67F5FEF-8C30-45F5-9F9C-0421B7E62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4D755A-5199-451D-9310-A64210DA0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1D4D755A-5199-451D-9310-A64210DA07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978F34-56D3-4068-98F1-AAFF7ADF2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D2978F34-56D3-4068-98F1-AAFF7ADF2E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F77D3E-5793-4D8B-9EE6-821BDD18A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32F77D3E-5793-4D8B-9EE6-821BDD18A4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Question for Mains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Socio-economic transformation of Rural India can’t be achieved without inculcating the sense of pride &amp; volunteerism among its citizens. Discuss the importance of </a:t>
            </a:r>
            <a:r>
              <a:rPr lang="en-US" dirty="0" err="1">
                <a:solidFill>
                  <a:srgbClr val="C00000"/>
                </a:solidFill>
              </a:rPr>
              <a:t>Sansad</a:t>
            </a:r>
            <a:r>
              <a:rPr lang="en-US" dirty="0">
                <a:solidFill>
                  <a:srgbClr val="C00000"/>
                </a:solidFill>
              </a:rPr>
              <a:t> Adarsh Gram Yojana in this regard.</a:t>
            </a:r>
          </a:p>
          <a:p>
            <a:r>
              <a:rPr lang="en-US" dirty="0"/>
              <a:t>Celebrate girl child =women </a:t>
            </a:r>
            <a:r>
              <a:rPr lang="en-US" dirty="0" err="1"/>
              <a:t>discrimination..X</a:t>
            </a:r>
            <a:endParaRPr lang="en-US" dirty="0"/>
          </a:p>
          <a:p>
            <a:r>
              <a:rPr lang="en-US" dirty="0"/>
              <a:t>Martyrs, Village song =caste barrier</a:t>
            </a:r>
          </a:p>
          <a:p>
            <a:r>
              <a:rPr lang="en-US" dirty="0"/>
              <a:t>Library through donation= caste barrier</a:t>
            </a:r>
          </a:p>
          <a:p>
            <a:r>
              <a:rPr lang="en-US" dirty="0"/>
              <a:t>Tree planting, cleanliness drive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971956"/>
              </p:ext>
            </p:extLst>
          </p:nvPr>
        </p:nvGraphicFramePr>
        <p:xfrm>
          <a:off x="153988" y="914401"/>
          <a:ext cx="8797925" cy="2804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GRAM </a:t>
            </a:r>
            <a:r>
              <a:rPr lang="en-US" dirty="0" err="1">
                <a:effectLst/>
              </a:rPr>
              <a:t>uday</a:t>
            </a:r>
            <a:r>
              <a:rPr lang="en-US" dirty="0">
                <a:effectLst/>
              </a:rPr>
              <a:t> to Bharat </a:t>
            </a:r>
            <a:r>
              <a:rPr lang="en-US" dirty="0" err="1" smtClean="0">
                <a:effectLst/>
              </a:rPr>
              <a:t>udhay</a:t>
            </a:r>
            <a:r>
              <a:rPr lang="en-US" dirty="0" smtClean="0">
                <a:effectLst/>
              </a:rPr>
              <a:t> 2016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846" y="3108431"/>
            <a:ext cx="6967054" cy="34688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60123" y="3838025"/>
            <a:ext cx="2883877" cy="14419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Gramoday</a:t>
            </a:r>
            <a:r>
              <a:rPr lang="en-US" sz="2800" dirty="0"/>
              <a:t> </a:t>
            </a:r>
            <a:r>
              <a:rPr lang="en-US" sz="2800" dirty="0" err="1"/>
              <a:t>sankalp</a:t>
            </a:r>
            <a:r>
              <a:rPr lang="en-US" sz="2800" dirty="0"/>
              <a:t> quarterly </a:t>
            </a:r>
            <a:r>
              <a:rPr lang="en-US" sz="2800" dirty="0" smtClean="0"/>
              <a:t>magazine </a:t>
            </a:r>
            <a:r>
              <a:rPr lang="en-US" sz="2800" dirty="0"/>
              <a:t>and its app.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295163"/>
            <a:ext cx="2869035" cy="1963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Unnat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Bharat </a:t>
            </a:r>
            <a:r>
              <a:rPr lang="en-US" sz="2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Abhiyan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HRD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IIT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NIT etc. make technologies for local / rural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324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FB9747-80B6-4A94-A177-92B5D38FA7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9FB9747-80B6-4A94-A177-92B5D38FA7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F96B9D-FEAE-478E-8A4D-17587AC4B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3F96B9D-FEAE-478E-8A4D-17587AC4B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85557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Overall: BHARAT NIRMAN vs AMRUT MAHOTSAV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E19399-EA02-4279-A80F-C8252F5C0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4E19399-EA02-4279-A80F-C8252F5C06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5447AFF-14F2-4112-A74B-49EF7B1A2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5447AFF-14F2-4112-A74B-49EF7B1A2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32946E-3314-4A1E-AEBC-258E80986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6532946E-3314-4A1E-AEBC-258E80986E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83A54A-C1DF-4A71-9318-43D358C24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F283A54A-C1DF-4A71-9318-43D358C24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527" y="2558562"/>
          <a:ext cx="8976946" cy="229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167054" y="712177"/>
            <a:ext cx="7561384" cy="1846385"/>
          </a:xfrm>
          <a:prstGeom prst="wedgeRectCallout">
            <a:avLst>
              <a:gd name="adj1" fmla="val -36299"/>
              <a:gd name="adj2" fmla="val 74167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21614"/>
          </a:xfrm>
        </p:spPr>
        <p:txBody>
          <a:bodyPr/>
          <a:lstStyle/>
          <a:p>
            <a:r>
              <a:rPr lang="en-US" dirty="0" smtClean="0"/>
              <a:t>BES175: Infrastructure (Transport): DEA definition: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-290146" y="830201"/>
          <a:ext cx="8326315" cy="1728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65364926"/>
              </p:ext>
            </p:extLst>
          </p:nvPr>
        </p:nvGraphicFramePr>
        <p:xfrm>
          <a:off x="4566136" y="4661023"/>
          <a:ext cx="2754924" cy="1732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7343042" y="4557163"/>
          <a:ext cx="1739412" cy="218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1419224" y="4501662"/>
          <a:ext cx="2343151" cy="169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36317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/>
          </p:nvPr>
        </p:nvGraphicFramePr>
        <p:xfrm>
          <a:off x="0" y="2794000"/>
          <a:ext cx="504678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1" y="0"/>
            <a:ext cx="3917096" cy="59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Urban Development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4180865" y="492369"/>
          <a:ext cx="4778497" cy="6098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ight Arrow Callout 8"/>
          <p:cNvSpPr/>
          <p:nvPr/>
        </p:nvSpPr>
        <p:spPr>
          <a:xfrm>
            <a:off x="5909399" y="1164800"/>
            <a:ext cx="570451" cy="1495866"/>
          </a:xfrm>
          <a:prstGeom prst="right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Urban</a:t>
            </a:r>
            <a:endParaRPr lang="en-US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ight Arrow Callout 9"/>
          <p:cNvSpPr/>
          <p:nvPr/>
        </p:nvSpPr>
        <p:spPr>
          <a:xfrm>
            <a:off x="5909399" y="2699457"/>
            <a:ext cx="570451" cy="1609016"/>
          </a:xfrm>
          <a:prstGeom prst="right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Semi-urban</a:t>
            </a:r>
            <a:endParaRPr lang="en-US" sz="11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ight Arrow Callout 10"/>
          <p:cNvSpPr/>
          <p:nvPr/>
        </p:nvSpPr>
        <p:spPr>
          <a:xfrm>
            <a:off x="5909399" y="4416599"/>
            <a:ext cx="570451" cy="1495866"/>
          </a:xfrm>
          <a:prstGeom prst="right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rural</a:t>
            </a:r>
            <a:endParaRPr lang="en-US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136" y="-96781"/>
            <a:ext cx="9199136" cy="7471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Class-1 cities classification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365503" y="216941"/>
          <a:ext cx="4778497" cy="6438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05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136" y="-96781"/>
            <a:ext cx="9199136" cy="7471074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0" y="251927"/>
          <a:ext cx="8976049" cy="6307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204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7911F8-EA6E-41A3-B01A-2D03EBA85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27911F8-EA6E-41A3-B01A-2D03EBA85D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237F49-63F4-4423-A08C-26949E529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6237F49-63F4-4423-A08C-26949E5297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603F2C-E303-4DD8-B39D-1A0257EB6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F603F2C-E303-4DD8-B39D-1A0257EB6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EF1329-CD32-44DB-B13E-2E2AB95D7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CEF1329-CD32-44DB-B13E-2E2AB95D7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221126-D6AC-4BA7-92BB-C1DFA4584E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F221126-D6AC-4BA7-92BB-C1DFA4584E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2F0666-DA39-4B85-B679-1078B9E3D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772F0666-DA39-4B85-B679-1078B9E3D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900D80-CA37-4C5F-B950-665B09F34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EA900D80-CA37-4C5F-B950-665B09F34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6EDFFF-5AA3-4A51-92B0-1CE4813A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5C6EDFFF-5AA3-4A51-92B0-1CE4813A54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053AE8-CC74-41B6-8D6D-9C8ED3321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6053AE8-CC74-41B6-8D6D-9C8ED3321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CDDD17-E43E-4FE5-A36D-F48082DF3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21CDDD17-E43E-4FE5-A36D-F48082DF35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457965-4E01-4B58-98E4-8744395D4A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A4457965-4E01-4B58-98E4-8744395D4A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5D7934-BA0B-484C-A4D2-14946B273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C5D7934-BA0B-484C-A4D2-14946B2738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062C5-CC86-40C0-9F72-E9EC420E7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E84062C5-CC86-40C0-9F72-E9EC420E7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083794"/>
              </p:ext>
            </p:extLst>
          </p:nvPr>
        </p:nvGraphicFramePr>
        <p:xfrm>
          <a:off x="136403" y="-96715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DEV#1: BIJLI (Electricity)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912" y="3878198"/>
            <a:ext cx="3258005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4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741F0A-B818-4CBB-B9DF-7196F752C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1741F0A-B818-4CBB-B9DF-7196F752C0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625A43-5861-42EF-9DB7-252902706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A625A43-5861-42EF-9DB7-2529027069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E1B891-5012-489C-91E0-5475857F6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DE1B891-5012-489C-91E0-5475857F6D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2C5839-70C0-4AA1-9657-814C2C03D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82C5839-70C0-4AA1-9657-814C2C03DF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15C9F6-71E8-45C9-97EE-9E8D1A21E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A715C9F6-71E8-45C9-97EE-9E8D1A21E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3010B4-2540-42A4-BEFD-683AE7D3A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7D3010B4-2540-42A4-BEFD-683AE7D3A6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5136" y="-96781"/>
            <a:ext cx="9199136" cy="6935731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795524"/>
          <a:ext cx="8797925" cy="595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Development Ministry</a:t>
            </a:r>
            <a:endParaRPr lang="en-US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618" y="3743326"/>
            <a:ext cx="2482130" cy="2876268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147" y="1"/>
            <a:ext cx="1635853" cy="166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3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003D9E-97DA-4F6B-BBB3-21B7A0AC0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0003D9E-97DA-4F6B-BBB3-21B7A0AC01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8A6F97-D3E7-40B3-8088-AA252FC72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228A6F97-D3E7-40B3-8088-AA252FC72B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4F6927-48C4-4D11-931F-89211392B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B04F6927-48C4-4D11-931F-89211392B4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B6E9C8-5B77-4BE3-BFE5-769742F6F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05B6E9C8-5B77-4BE3-BFE5-769742F6F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636" y="795523"/>
            <a:ext cx="2551702" cy="6329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51" y="795523"/>
            <a:ext cx="2418582" cy="6329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CSS: 28 schemes-6 core of the core= 22 “CORE” Schemes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795523"/>
            <a:ext cx="2686050" cy="6556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51" y="795523"/>
            <a:ext cx="2047273" cy="11635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749033" y="5998128"/>
            <a:ext cx="2256639" cy="85987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/>
          </p:nvPr>
        </p:nvGraphicFramePr>
        <p:xfrm>
          <a:off x="1681577" y="2325690"/>
          <a:ext cx="7462423" cy="309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le 6"/>
          <p:cNvSpPr/>
          <p:nvPr/>
        </p:nvSpPr>
        <p:spPr>
          <a:xfrm>
            <a:off x="6981338" y="5998128"/>
            <a:ext cx="1676101" cy="7885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9k crore allotted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306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08050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" y="6140741"/>
            <a:ext cx="7080508" cy="6040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2015, </a:t>
            </a:r>
            <a:r>
              <a:rPr lang="en-US" sz="3600" dirty="0" err="1" smtClean="0"/>
              <a:t>MoUD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2614480" y="3629025"/>
            <a:ext cx="3881569" cy="857250"/>
          </a:xfrm>
          <a:prstGeom prst="rect">
            <a:avLst/>
          </a:prstGeom>
          <a:solidFill>
            <a:srgbClr val="8DD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3600" strike="sngStrike" dirty="0" smtClean="0">
                <a:solidFill>
                  <a:schemeClr val="tx1"/>
                </a:solidFill>
              </a:rPr>
              <a:t>हुशियार शहर</a:t>
            </a:r>
            <a:endParaRPr lang="en-US" sz="3600" strike="sngStrik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29" y="3629026"/>
            <a:ext cx="2368152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5100" y="-96781"/>
            <a:ext cx="2628900" cy="74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0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City: Definition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782638"/>
          <a:ext cx="5337379" cy="5685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6839" y="3400425"/>
            <a:ext cx="3699642" cy="30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3602FB-5F7B-4D28-81FE-FC7F1FDF86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BC3602FB-5F7B-4D28-81FE-FC7F1FDF86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D39F86-F18D-4355-8DFE-F4A546C3E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9D39F86-F18D-4355-8DFE-F4A546C3E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1C6D876-B3C9-4216-828D-1F04AF0A4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B1C6D876-B3C9-4216-828D-1F04AF0A4D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5D07D2-2675-4362-88AF-7562A779F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985D07D2-2675-4362-88AF-7562A779F5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4E4EA9-174B-4034-9966-05884103C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DA4E4EA9-174B-4034-9966-05884103CF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334533-FEB3-4F04-8FD4-3D65D1E32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C6334533-FEB3-4F04-8FD4-3D65D1E32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C8AD87-23DA-40D5-AD3A-DA5D1BDD7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66C8AD87-23DA-40D5-AD3A-DA5D1BDD7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DE3B35-B2C1-4B3B-916C-5F9F23F7D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49DE3B35-B2C1-4B3B-916C-5F9F23F7D0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7238DD-E9CD-44B8-B2C8-91EB49784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D27238DD-E9CD-44B8-B2C8-91EB49784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911275-543A-4B95-91D7-029C1A5C8D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F2911275-543A-4B95-91D7-029C1A5C8D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E1DB83-BF43-4D5E-964F-F3C89B301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63E1DB83-BF43-4D5E-964F-F3C89B3016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Smart City: benchmarks and Features</a:t>
            </a:r>
            <a:endParaRPr lang="en-US" dirty="0"/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3582099"/>
          <a:ext cx="8797925" cy="264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ular Callout 6"/>
          <p:cNvSpPr/>
          <p:nvPr/>
        </p:nvSpPr>
        <p:spPr>
          <a:xfrm>
            <a:off x="0" y="1275127"/>
            <a:ext cx="2877424" cy="2306972"/>
          </a:xfrm>
          <a:prstGeom prst="wedge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Automated streetlights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Self healing smart grids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10% RE rooftop solar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2936147" y="795523"/>
            <a:ext cx="2877424" cy="2786576"/>
          </a:xfrm>
          <a:prstGeom prst="wedge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Swachh</a:t>
            </a:r>
            <a:r>
              <a:rPr lang="en-US" sz="2400" dirty="0" smtClean="0"/>
              <a:t> </a:t>
            </a:r>
            <a:r>
              <a:rPr lang="en-US" sz="2400" dirty="0" err="1" smtClean="0"/>
              <a:t>Bharat_U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Heavy penalties for littering, misuse of water</a:t>
            </a:r>
            <a:endParaRPr lang="hi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ICT: Rain water harvesting, storm water </a:t>
            </a:r>
            <a:r>
              <a:rPr lang="en-US" sz="2400" dirty="0" smtClean="0"/>
              <a:t>drainage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729681" y="93848"/>
            <a:ext cx="3376219" cy="4167759"/>
          </a:xfrm>
          <a:prstGeom prst="wedge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Multimodal: road (BRTS), waterway, rail: (Metro, Mono, TRAM)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Bypass, underpass, </a:t>
            </a:r>
            <a:r>
              <a:rPr lang="en-US" sz="2400" dirty="0" err="1" smtClean="0"/>
              <a:t>overbrides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Walking lanes, Public cycle sharing.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10-15m public transport. Connected to RURBAN clusters</a:t>
            </a:r>
          </a:p>
        </p:txBody>
      </p:sp>
    </p:spTree>
    <p:extLst>
      <p:ext uri="{BB962C8B-B14F-4D97-AF65-F5344CB8AC3E}">
        <p14:creationId xmlns:p14="http://schemas.microsoft.com/office/powerpoint/2010/main" val="40935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City: benchmarks and Features</a:t>
            </a:r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3296873"/>
          <a:ext cx="8797925" cy="2930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0" y="795523"/>
            <a:ext cx="4437776" cy="2778187"/>
          </a:xfrm>
          <a:prstGeom prst="wedge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trike="sngStrike" dirty="0"/>
              <a:t>Rajiv </a:t>
            </a:r>
            <a:r>
              <a:rPr lang="en-US" sz="2400" strike="sngStrike" dirty="0" err="1"/>
              <a:t>Rinn</a:t>
            </a:r>
            <a:r>
              <a:rPr lang="en-US" sz="2400" strike="sngStrike" dirty="0"/>
              <a:t> Yojana: </a:t>
            </a:r>
            <a:r>
              <a:rPr lang="en-US" sz="2400" dirty="0"/>
              <a:t>PMAY </a:t>
            </a:r>
            <a:r>
              <a:rPr lang="en-US" sz="2400" dirty="0" smtClean="0"/>
              <a:t>(U)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SARDAR Housing Mission: by 2022 all (now, PMAY-U?)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20% houses for LIG/EWS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Within 400m school, mall, parks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4552950" y="795523"/>
            <a:ext cx="4437776" cy="2778187"/>
          </a:xfrm>
          <a:prstGeom prst="wedge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Nursery to College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 college x 1.25 lakh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 PH </a:t>
            </a:r>
            <a:r>
              <a:rPr lang="en-US" sz="2400" dirty="0" err="1" smtClean="0"/>
              <a:t>inst</a:t>
            </a:r>
            <a:r>
              <a:rPr lang="en-US" sz="2400" dirty="0" smtClean="0"/>
              <a:t> x 45k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[1 medical, 1 </a:t>
            </a:r>
            <a:r>
              <a:rPr lang="en-US" sz="2400" dirty="0" err="1" smtClean="0"/>
              <a:t>paramedi</a:t>
            </a:r>
            <a:r>
              <a:rPr lang="en-US" sz="2400" dirty="0" smtClean="0"/>
              <a:t>] x 10 lakh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trike="sngStrike" dirty="0" smtClean="0"/>
              <a:t>1 engineering x 10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5855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City: benchmarks and Features</a:t>
            </a:r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989874"/>
              </p:ext>
            </p:extLst>
          </p:nvPr>
        </p:nvGraphicFramePr>
        <p:xfrm>
          <a:off x="153988" y="3556932"/>
          <a:ext cx="8797925" cy="2670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0" y="93848"/>
            <a:ext cx="3164061" cy="3572141"/>
          </a:xfrm>
          <a:prstGeom prst="wedge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Telemedicine, 108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30 minutes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 dispensary x 15k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Multispecialty hospital: 200 beds per 1 lakh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Even veterinary </a:t>
            </a:r>
            <a:r>
              <a:rPr lang="en-US" sz="2400" dirty="0" err="1" smtClean="0"/>
              <a:t>hosp</a:t>
            </a:r>
            <a:r>
              <a:rPr lang="en-US" sz="2400" dirty="0" smtClean="0"/>
              <a:t> per 5 lakh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3170965" y="737516"/>
            <a:ext cx="2763969" cy="2877424"/>
          </a:xfrm>
          <a:prstGeom prst="wedge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 err="1" smtClean="0"/>
              <a:t>Wifi</a:t>
            </a:r>
            <a:r>
              <a:rPr lang="en-US" sz="2400" dirty="0" smtClean="0"/>
              <a:t> @all houses @100mbps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 smtClean="0"/>
              <a:t>24 </a:t>
            </a:r>
            <a:r>
              <a:rPr lang="en-US" sz="2400" dirty="0"/>
              <a:t>x 7 water, electricity, emergency, medical service, fire service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 smtClean="0"/>
              <a:t>telephone services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157482" y="737516"/>
            <a:ext cx="2763969" cy="2877424"/>
          </a:xfrm>
          <a:prstGeom prst="wedgeRect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Banking kiosk, digital payments @metro etc.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Skill dev, startup incubation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Financial centres like GIFT city 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Warehousing, freight terminals, export parks.</a:t>
            </a:r>
            <a:endParaRPr 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8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Cities nomination-&gt;States-&gt;</a:t>
            </a:r>
            <a:r>
              <a:rPr lang="en-US" dirty="0" err="1" smtClean="0"/>
              <a:t>MoUD</a:t>
            </a:r>
            <a:r>
              <a:rPr lang="en-US" dirty="0" smtClean="0"/>
              <a:t>-&gt; Smart city plan (SCP)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SCP to </a:t>
            </a:r>
            <a:r>
              <a:rPr lang="en-US" dirty="0" err="1" smtClean="0"/>
              <a:t>MoUD</a:t>
            </a:r>
            <a:r>
              <a:rPr lang="en-US" dirty="0" smtClean="0"/>
              <a:t>-&gt; How many “vacancies”?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2" y="1391141"/>
            <a:ext cx="4351397" cy="4915326"/>
          </a:xfrm>
          <a:prstGeom prst="rect">
            <a:avLst/>
          </a:prstGeom>
        </p:spPr>
      </p:pic>
      <p:pic>
        <p:nvPicPr>
          <p:cNvPr id="5" name="Content Placeholder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9741" y="2547963"/>
            <a:ext cx="4374259" cy="41151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719163"/>
            <a:ext cx="4580389" cy="1828799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Total 100 smart cities and 500 AMRUT cities</a:t>
            </a:r>
          </a:p>
          <a:p>
            <a:r>
              <a:rPr lang="en-US" sz="2000" u="sng" dirty="0" smtClean="0"/>
              <a:t>Quota for individual states?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50% </a:t>
            </a:r>
            <a:r>
              <a:rPr lang="en-US" sz="2000" dirty="0" err="1" smtClean="0"/>
              <a:t>wt</a:t>
            </a:r>
            <a:r>
              <a:rPr lang="en-US" sz="2000" dirty="0" smtClean="0"/>
              <a:t> to urban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50% </a:t>
            </a:r>
            <a:r>
              <a:rPr lang="en-US" sz="2000" dirty="0" err="1" smtClean="0"/>
              <a:t>wt</a:t>
            </a:r>
            <a:r>
              <a:rPr lang="en-US" sz="2000" dirty="0" smtClean="0"/>
              <a:t> to no. of statutory towns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--- UP&gt;TN&gt;Maharashtra</a:t>
            </a:r>
          </a:p>
        </p:txBody>
      </p:sp>
    </p:spTree>
    <p:extLst>
      <p:ext uri="{BB962C8B-B14F-4D97-AF65-F5344CB8AC3E}">
        <p14:creationId xmlns:p14="http://schemas.microsoft.com/office/powerpoint/2010/main" val="14661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100 Toppers for Smart city-&gt;SPV formation  </a:t>
            </a:r>
            <a:endParaRPr lang="en-US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0355" y="906006"/>
          <a:ext cx="8876199" cy="52450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884">
                  <a:extLst>
                    <a:ext uri="{9D8B030D-6E8A-4147-A177-3AD203B41FA5}">
                      <a16:colId xmlns:a16="http://schemas.microsoft.com/office/drawing/2014/main" val="2103439824"/>
                    </a:ext>
                  </a:extLst>
                </a:gridCol>
                <a:gridCol w="738231">
                  <a:extLst>
                    <a:ext uri="{9D8B030D-6E8A-4147-A177-3AD203B41FA5}">
                      <a16:colId xmlns:a16="http://schemas.microsoft.com/office/drawing/2014/main" val="1717732799"/>
                    </a:ext>
                  </a:extLst>
                </a:gridCol>
                <a:gridCol w="6946084">
                  <a:extLst>
                    <a:ext uri="{9D8B030D-6E8A-4147-A177-3AD203B41FA5}">
                      <a16:colId xmlns:a16="http://schemas.microsoft.com/office/drawing/2014/main" val="2709094190"/>
                    </a:ext>
                  </a:extLst>
                </a:gridCol>
              </a:tblGrid>
              <a:tr h="452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Uttar Pradesh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Moradabad, Aligarh, Saharanpur, Bareilly, Jhansi, Kanpur, Allahabad, Lucknow, Varanasi, Ghaziabad, Agra, Rampur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3317549"/>
                  </a:ext>
                </a:extLst>
              </a:tr>
              <a:tr h="6781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Tamil Nadu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Tiruchirapalli</a:t>
                      </a:r>
                      <a:r>
                        <a:rPr lang="en-US" sz="1800" u="none" strike="noStrike" dirty="0">
                          <a:effectLst/>
                        </a:rPr>
                        <a:t>, Chennai, </a:t>
                      </a:r>
                      <a:r>
                        <a:rPr lang="en-US" sz="1800" u="none" strike="noStrike" dirty="0" err="1">
                          <a:effectLst/>
                        </a:rPr>
                        <a:t>Tiruppur</a:t>
                      </a:r>
                      <a:r>
                        <a:rPr lang="en-US" sz="1800" u="none" strike="noStrike" dirty="0">
                          <a:effectLst/>
                        </a:rPr>
                        <a:t>, Coimbatore, Vellore, Salem, Erode,  </a:t>
                      </a:r>
                      <a:r>
                        <a:rPr lang="en-US" sz="1800" u="none" strike="noStrike" dirty="0" err="1">
                          <a:effectLst/>
                        </a:rPr>
                        <a:t>Thanjavur</a:t>
                      </a:r>
                      <a:r>
                        <a:rPr lang="en-US" sz="1800" u="none" strike="noStrike" dirty="0">
                          <a:effectLst/>
                        </a:rPr>
                        <a:t>, Tirunelveli, </a:t>
                      </a:r>
                      <a:r>
                        <a:rPr lang="en-US" sz="1800" u="none" strike="noStrike" dirty="0" err="1">
                          <a:effectLst/>
                        </a:rPr>
                        <a:t>Dindigul</a:t>
                      </a:r>
                      <a:r>
                        <a:rPr lang="en-US" sz="1800" u="none" strike="noStrike" dirty="0">
                          <a:effectLst/>
                        </a:rPr>
                        <a:t>, Madurai, </a:t>
                      </a:r>
                      <a:r>
                        <a:rPr lang="en-US" sz="1800" u="none" strike="noStrike" dirty="0" err="1">
                          <a:effectLst/>
                        </a:rPr>
                        <a:t>Thoothukudi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5659591"/>
                  </a:ext>
                </a:extLst>
              </a:tr>
              <a:tr h="452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Maharashtra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Navi Mumbai, Nashik, Thane, Greater Mumbai, Amravati, Solapur, Nagpur, Kalyan-Dombivali, Aurangabad, Pune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5706896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Madhya Pradesh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Bhopal, Indore, Jabalpur, Gwalior, Sagar, Satna, Ujjain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8922304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Gujarat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Gandhinagar, Ahmedabad, Surat, Vadodara, Rajkot,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Dahod</a:t>
                      </a:r>
                      <a:r>
                        <a:rPr lang="en-US" sz="1800" u="none" strike="noStrike" dirty="0" smtClean="0">
                          <a:effectLst/>
                        </a:rPr>
                        <a:t> (!?)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1087"/>
                  </a:ext>
                </a:extLst>
              </a:tr>
              <a:tr h="452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Karnataka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Mangaluru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Belagavi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Shivamogga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Hubballi</a:t>
                      </a:r>
                      <a:r>
                        <a:rPr lang="en-US" sz="1800" u="none" strike="noStrike" dirty="0">
                          <a:effectLst/>
                        </a:rPr>
                        <a:t>-Dharwad, </a:t>
                      </a:r>
                      <a:r>
                        <a:rPr lang="en-US" sz="1800" u="none" strike="noStrike" dirty="0" err="1">
                          <a:effectLst/>
                        </a:rPr>
                        <a:t>Tumakuru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Davanegere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8080487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Rajasthan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Jaipur, Udaipur, Kota, Ajmer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2099967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West Bengal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New Town Kolkata, </a:t>
                      </a:r>
                      <a:r>
                        <a:rPr lang="en-US" sz="1800" u="none" strike="noStrike" dirty="0" err="1">
                          <a:effectLst/>
                        </a:rPr>
                        <a:t>Bidhannagar</a:t>
                      </a:r>
                      <a:r>
                        <a:rPr lang="en-US" sz="1800" u="none" strike="noStrike" dirty="0">
                          <a:effectLst/>
                        </a:rPr>
                        <a:t>, Durgapur, </a:t>
                      </a:r>
                      <a:r>
                        <a:rPr lang="en-US" sz="1800" u="none" strike="noStrike" dirty="0" err="1">
                          <a:effectLst/>
                        </a:rPr>
                        <a:t>Haldia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32923252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Andhra Pradesh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Vishakhapatnam, </a:t>
                      </a:r>
                      <a:r>
                        <a:rPr lang="en-US" sz="1800" u="none" strike="noStrike" dirty="0" err="1">
                          <a:effectLst/>
                        </a:rPr>
                        <a:t>Tirupati</a:t>
                      </a:r>
                      <a:r>
                        <a:rPr lang="en-US" sz="1800" u="none" strike="noStrike" dirty="0">
                          <a:effectLst/>
                        </a:rPr>
                        <a:t>, Kakinada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6595018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Bihar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Muzaffarpur</a:t>
                      </a:r>
                      <a:r>
                        <a:rPr lang="en-US" sz="1800" u="none" strike="noStrike" dirty="0">
                          <a:effectLst/>
                        </a:rPr>
                        <a:t>, Bhagalpur, </a:t>
                      </a:r>
                      <a:r>
                        <a:rPr lang="en-US" sz="1800" u="none" strike="noStrike" dirty="0" err="1">
                          <a:effectLst/>
                        </a:rPr>
                        <a:t>Biharsharif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9449872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Punjab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Ludhiana, Jalandhar, Amritsar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40148105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Chhattisgarh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Raipur, </a:t>
                      </a:r>
                      <a:r>
                        <a:rPr lang="en-US" sz="1800" u="none" strike="noStrike" dirty="0" err="1">
                          <a:effectLst/>
                        </a:rPr>
                        <a:t>Bilaspur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1032151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Haryana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Karnal</a:t>
                      </a:r>
                      <a:r>
                        <a:rPr lang="en-US" sz="1800" u="none" strike="noStrike" dirty="0">
                          <a:effectLst/>
                        </a:rPr>
                        <a:t> Faridabad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3598820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Odisha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Bhubaneshwar, Raurkela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826661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Telangana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Greater Hyderabad, Greater Warangal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877296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13" y="3800302"/>
            <a:ext cx="2427041" cy="23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>
            <a:off x="2930134" y="6262315"/>
            <a:ext cx="2776073" cy="527539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New Substation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135" y="5064235"/>
            <a:ext cx="2002350" cy="13015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 Gram Jyoti (not technically correct)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3615934" cy="2025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5934" y="801929"/>
            <a:ext cx="3180520" cy="2067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701" y="526938"/>
            <a:ext cx="1389185" cy="12433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753" y="1746737"/>
            <a:ext cx="1219200" cy="1219200"/>
          </a:xfrm>
          <a:prstGeom prst="rect">
            <a:avLst/>
          </a:prstGeom>
        </p:spPr>
      </p:pic>
      <p:sp>
        <p:nvSpPr>
          <p:cNvPr id="11" name="Pentagon 10"/>
          <p:cNvSpPr/>
          <p:nvPr/>
        </p:nvSpPr>
        <p:spPr>
          <a:xfrm>
            <a:off x="0" y="2558560"/>
            <a:ext cx="3615934" cy="5275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Power station</a:t>
            </a:r>
            <a:endParaRPr lang="en-US" sz="3200" dirty="0"/>
          </a:p>
        </p:txBody>
      </p:sp>
      <p:sp>
        <p:nvSpPr>
          <p:cNvPr id="12" name="Pentagon 11"/>
          <p:cNvSpPr/>
          <p:nvPr/>
        </p:nvSpPr>
        <p:spPr>
          <a:xfrm>
            <a:off x="3950043" y="2605497"/>
            <a:ext cx="2204574" cy="5275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Substation</a:t>
            </a:r>
            <a:endParaRPr lang="en-US" sz="3200" dirty="0"/>
          </a:p>
        </p:txBody>
      </p:sp>
      <p:sp>
        <p:nvSpPr>
          <p:cNvPr id="13" name="Pentagon 12"/>
          <p:cNvSpPr/>
          <p:nvPr/>
        </p:nvSpPr>
        <p:spPr>
          <a:xfrm>
            <a:off x="6129581" y="1506489"/>
            <a:ext cx="2204574" cy="5275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Feeder line </a:t>
            </a:r>
          </a:p>
          <a:p>
            <a:pPr algn="ctr"/>
            <a:r>
              <a:rPr lang="en-US" dirty="0" smtClean="0"/>
              <a:t>to end user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28" y="3747498"/>
            <a:ext cx="2634706" cy="1476006"/>
          </a:xfrm>
          <a:prstGeom prst="rect">
            <a:avLst/>
          </a:prstGeom>
        </p:spPr>
      </p:pic>
      <p:sp>
        <p:nvSpPr>
          <p:cNvPr id="15" name="Pentagon 14"/>
          <p:cNvSpPr/>
          <p:nvPr/>
        </p:nvSpPr>
        <p:spPr>
          <a:xfrm>
            <a:off x="295428" y="4960835"/>
            <a:ext cx="2737178" cy="5275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Power station</a:t>
            </a:r>
            <a:endParaRPr lang="en-US" sz="3200" dirty="0"/>
          </a:p>
        </p:txBody>
      </p:sp>
      <p:sp>
        <p:nvSpPr>
          <p:cNvPr id="16" name="Pentagon 15"/>
          <p:cNvSpPr/>
          <p:nvPr/>
        </p:nvSpPr>
        <p:spPr>
          <a:xfrm>
            <a:off x="2930135" y="4729710"/>
            <a:ext cx="2204574" cy="5275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Substation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135" y="3531630"/>
            <a:ext cx="2002350" cy="1301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266" y="4197151"/>
            <a:ext cx="1476625" cy="13215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266" y="5492162"/>
            <a:ext cx="1365838" cy="1365838"/>
          </a:xfrm>
          <a:prstGeom prst="rect">
            <a:avLst/>
          </a:prstGeom>
        </p:spPr>
      </p:pic>
      <p:sp>
        <p:nvSpPr>
          <p:cNvPr id="22" name="Pentagon 21"/>
          <p:cNvSpPr/>
          <p:nvPr/>
        </p:nvSpPr>
        <p:spPr>
          <a:xfrm rot="20670085">
            <a:off x="4953465" y="5055079"/>
            <a:ext cx="2638646" cy="52753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Agro feeder line</a:t>
            </a:r>
            <a:endParaRPr lang="en-US" sz="2800" dirty="0"/>
          </a:p>
        </p:txBody>
      </p:sp>
      <p:sp>
        <p:nvSpPr>
          <p:cNvPr id="23" name="Pentagon 22"/>
          <p:cNvSpPr/>
          <p:nvPr/>
        </p:nvSpPr>
        <p:spPr>
          <a:xfrm rot="735226">
            <a:off x="5001364" y="5978123"/>
            <a:ext cx="2638646" cy="52753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Non agro feeder</a:t>
            </a:r>
            <a:endParaRPr lang="en-US" sz="2800" dirty="0"/>
          </a:p>
        </p:txBody>
      </p:sp>
      <p:sp>
        <p:nvSpPr>
          <p:cNvPr id="24" name="Right Arrow 23"/>
          <p:cNvSpPr/>
          <p:nvPr/>
        </p:nvSpPr>
        <p:spPr>
          <a:xfrm>
            <a:off x="0" y="3133036"/>
            <a:ext cx="10137531" cy="57731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 GRAM Jyoti: Voltage fluctuations </a:t>
            </a:r>
            <a:r>
              <a:rPr lang="en-US" dirty="0" smtClean="0">
                <a:latin typeface="Franklin Gothic Medium Cond" panose="020B0606030402020204" pitchFamily="34" charset="0"/>
              </a:rPr>
              <a:t>▼ and</a:t>
            </a:r>
            <a:r>
              <a:rPr lang="en-US" dirty="0" smtClean="0"/>
              <a:t> Load management </a:t>
            </a:r>
            <a:r>
              <a:rPr lang="en-US" dirty="0" smtClean="0">
                <a:latin typeface="Franklin Gothic Medium Cond" panose="020B0606030402020204" pitchFamily="34" charset="0"/>
              </a:rPr>
              <a:t>▲</a:t>
            </a:r>
            <a:endParaRPr lang="en-US" dirty="0"/>
          </a:p>
        </p:txBody>
      </p:sp>
      <p:sp>
        <p:nvSpPr>
          <p:cNvPr id="2" name="Right Arrow Callout 1"/>
          <p:cNvSpPr/>
          <p:nvPr/>
        </p:nvSpPr>
        <p:spPr>
          <a:xfrm>
            <a:off x="0" y="958362"/>
            <a:ext cx="527538" cy="2007575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25" name="Right Arrow Callout 24"/>
          <p:cNvSpPr/>
          <p:nvPr/>
        </p:nvSpPr>
        <p:spPr>
          <a:xfrm>
            <a:off x="-24986" y="4060447"/>
            <a:ext cx="527538" cy="2007575"/>
          </a:xfrm>
          <a:prstGeom prst="right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6360" y="936466"/>
          <a:ext cx="8509000" cy="536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2893">
                  <a:extLst>
                    <a:ext uri="{9D8B030D-6E8A-4147-A177-3AD203B41FA5}">
                      <a16:colId xmlns:a16="http://schemas.microsoft.com/office/drawing/2014/main" val="1289122492"/>
                    </a:ext>
                  </a:extLst>
                </a:gridCol>
                <a:gridCol w="913491">
                  <a:extLst>
                    <a:ext uri="{9D8B030D-6E8A-4147-A177-3AD203B41FA5}">
                      <a16:colId xmlns:a16="http://schemas.microsoft.com/office/drawing/2014/main" val="666348178"/>
                    </a:ext>
                  </a:extLst>
                </a:gridCol>
                <a:gridCol w="5142616">
                  <a:extLst>
                    <a:ext uri="{9D8B030D-6E8A-4147-A177-3AD203B41FA5}">
                      <a16:colId xmlns:a16="http://schemas.microsoft.com/office/drawing/2014/main" val="3225756183"/>
                    </a:ext>
                  </a:extLst>
                </a:gridCol>
              </a:tblGrid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Arunachal Pradesh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Pasighat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76780300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Assam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Guwahati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1537223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Chandigarh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itself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16155103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Dadra and Nagar Haveli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Silvassa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07487152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Daman and Diu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Diu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84590837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Delhi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NDMC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7511679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Goa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Panaji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95927728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Himachal Pradesh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Dharamshala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46732953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Jharkhand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Ranchi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93050692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Kerala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Kochi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42931316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Lakshadweep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Kavarrati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2332180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Manipur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Imphal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2897298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Meghalaya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Shillong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9850467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Mizoram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Aizawl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65438318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Nagaland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Kohima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0817369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Puducherry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Oulgaret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93669485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Sikkim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Namchi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7643442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Tripura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Agartala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09356303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Uttarakhand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Dehradun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31716514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A&amp;N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Port Blair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17114771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J&amp;K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PENDING (send proposal of Jammu and Sri Nagar)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939059"/>
                  </a:ext>
                </a:extLst>
              </a:tr>
              <a:tr h="23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Total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1582124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/>
              <a:t>100 Toppers for Smart city </a:t>
            </a:r>
            <a:r>
              <a:rPr lang="en-US" sz="2800" dirty="0" smtClean="0"/>
              <a:t>-&gt;SPV formation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6959" y="0"/>
            <a:ext cx="2427041" cy="2350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6959" y="2350770"/>
            <a:ext cx="2427041" cy="23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Budget 2015: National Investment and Infrastructure Fund (NIIF)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748" y="1003653"/>
            <a:ext cx="3657600" cy="36576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444033">
            <a:off x="90874" y="947844"/>
            <a:ext cx="2070589" cy="1411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Government</a:t>
            </a:r>
          </a:p>
          <a:p>
            <a:pPr algn="ctr"/>
            <a:r>
              <a:rPr lang="en-US" sz="2400" dirty="0"/>
              <a:t>Rs. 20k cr</a:t>
            </a:r>
          </a:p>
        </p:txBody>
      </p:sp>
      <p:sp>
        <p:nvSpPr>
          <p:cNvPr id="8" name="Right Arrow 7"/>
          <p:cNvSpPr/>
          <p:nvPr/>
        </p:nvSpPr>
        <p:spPr>
          <a:xfrm rot="20156527">
            <a:off x="18338" y="3338973"/>
            <a:ext cx="2070589" cy="1411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Other sources</a:t>
            </a:r>
          </a:p>
          <a:p>
            <a:pPr algn="ctr"/>
            <a:r>
              <a:rPr lang="en-US" sz="2400" dirty="0"/>
              <a:t>Rs. 20k cr</a:t>
            </a:r>
          </a:p>
        </p:txBody>
      </p:sp>
      <p:sp>
        <p:nvSpPr>
          <p:cNvPr id="9" name="Oval 8"/>
          <p:cNvSpPr/>
          <p:nvPr/>
        </p:nvSpPr>
        <p:spPr>
          <a:xfrm>
            <a:off x="2511042" y="2832453"/>
            <a:ext cx="1727689" cy="13518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Rs.40k </a:t>
            </a:r>
          </a:p>
          <a:p>
            <a:pPr algn="ctr"/>
            <a:r>
              <a:rPr lang="en-US" sz="3000" dirty="0"/>
              <a:t>Crores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128952" y="1157518"/>
            <a:ext cx="1485900" cy="969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fund1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74025" y="2263772"/>
            <a:ext cx="1485900" cy="969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fund2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128952" y="3259191"/>
            <a:ext cx="1485900" cy="969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fund3</a:t>
            </a:r>
          </a:p>
        </p:txBody>
      </p:sp>
      <p:sp>
        <p:nvSpPr>
          <p:cNvPr id="15" name="Right Arrow Callout 14"/>
          <p:cNvSpPr/>
          <p:nvPr/>
        </p:nvSpPr>
        <p:spPr>
          <a:xfrm>
            <a:off x="4218741" y="1144329"/>
            <a:ext cx="1358618" cy="3211391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300" dirty="0"/>
              <a:t>Fund of the funds</a:t>
            </a:r>
          </a:p>
          <a:p>
            <a:pPr algn="ctr"/>
            <a:r>
              <a:rPr lang="en-US" sz="3300" dirty="0"/>
              <a:t>AIF Cat-II</a:t>
            </a:r>
          </a:p>
        </p:txBody>
      </p:sp>
      <p:sp>
        <p:nvSpPr>
          <p:cNvPr id="16" name="Horizontal Scroll 15"/>
          <p:cNvSpPr/>
          <p:nvPr/>
        </p:nvSpPr>
        <p:spPr>
          <a:xfrm>
            <a:off x="7107222" y="1592737"/>
            <a:ext cx="1866167" cy="903410"/>
          </a:xfrm>
          <a:prstGeom prst="horizont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Greenfield</a:t>
            </a:r>
          </a:p>
        </p:txBody>
      </p:sp>
      <p:sp>
        <p:nvSpPr>
          <p:cNvPr id="17" name="Horizontal Scroll 16"/>
          <p:cNvSpPr/>
          <p:nvPr/>
        </p:nvSpPr>
        <p:spPr>
          <a:xfrm>
            <a:off x="7107221" y="2670416"/>
            <a:ext cx="1866167" cy="903410"/>
          </a:xfrm>
          <a:prstGeom prst="horizontalScroll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Brownfield</a:t>
            </a:r>
          </a:p>
        </p:txBody>
      </p:sp>
      <p:sp>
        <p:nvSpPr>
          <p:cNvPr id="18" name="Down Arrow Callout 17"/>
          <p:cNvSpPr/>
          <p:nvPr/>
        </p:nvSpPr>
        <p:spPr>
          <a:xfrm>
            <a:off x="6803886" y="854184"/>
            <a:ext cx="2253029" cy="69239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Financially viable</a:t>
            </a:r>
          </a:p>
        </p:txBody>
      </p:sp>
      <p:sp>
        <p:nvSpPr>
          <p:cNvPr id="19" name="Up Arrow Callout 18"/>
          <p:cNvSpPr/>
          <p:nvPr/>
        </p:nvSpPr>
        <p:spPr>
          <a:xfrm>
            <a:off x="1650275" y="4527170"/>
            <a:ext cx="3927084" cy="124209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Under Indian trust act, Dept of Economic affairs</a:t>
            </a:r>
          </a:p>
        </p:txBody>
      </p:sp>
      <p:sp>
        <p:nvSpPr>
          <p:cNvPr id="2" name="Rectangle 1"/>
          <p:cNvSpPr/>
          <p:nvPr/>
        </p:nvSpPr>
        <p:spPr>
          <a:xfrm>
            <a:off x="5921829" y="4355720"/>
            <a:ext cx="3135086" cy="23353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Budget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1k cr allotted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16k cr mobilize by itself (AIIB, BRICS  Bank, market borrowing etc.)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0059" y="6088743"/>
            <a:ext cx="4227530" cy="7692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REITs, INVITs, Wholesale Bank </a:t>
            </a:r>
            <a:r>
              <a:rPr lang="en-US" dirty="0" err="1" smtClean="0"/>
              <a:t>etc</a:t>
            </a:r>
            <a:r>
              <a:rPr lang="en-US" dirty="0" smtClean="0"/>
              <a:t> covered.</a:t>
            </a:r>
          </a:p>
          <a:p>
            <a:pPr algn="ctr"/>
            <a:r>
              <a:rPr lang="en-US" dirty="0" smtClean="0"/>
              <a:t>PPP: more under 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73037" y="211015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Funding of smart city: 48k cr union + 2k cr. NIIF= 50k cr. &lt;in next five years from 2015&gt;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717" y="2367883"/>
            <a:ext cx="2260740" cy="2280297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/>
          </p:nvPr>
        </p:nvGraphicFramePr>
        <p:xfrm>
          <a:off x="173037" y="3417320"/>
          <a:ext cx="5427784" cy="280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Left-Right Arrow 8"/>
          <p:cNvSpPr/>
          <p:nvPr/>
        </p:nvSpPr>
        <p:spPr>
          <a:xfrm>
            <a:off x="300814" y="4244587"/>
            <a:ext cx="3490546" cy="70338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Collectively majority shareholding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14500" y="6123959"/>
            <a:ext cx="7429500" cy="734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Borrowing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, user fees, can collect taxes with approval of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ULB, NIIF, 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14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th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FC allocation, other schemes, PPP</a:t>
            </a:r>
          </a:p>
        </p:txBody>
      </p:sp>
    </p:spTree>
    <p:extLst>
      <p:ext uri="{BB962C8B-B14F-4D97-AF65-F5344CB8AC3E}">
        <p14:creationId xmlns:p14="http://schemas.microsoft.com/office/powerpoint/2010/main" val="345241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649B88-13E6-4F6D-A965-705A6050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8649B88-13E6-4F6D-A965-705A6050CE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AAB357-4EA6-464C-9841-E638D6FA0F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36AAB357-4EA6-464C-9841-E638D6FA0F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C1E749-75F5-433E-8DE0-76D51DF95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A0C1E749-75F5-433E-8DE0-76D51DF956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266A0A-A785-4D75-BC9D-2234B206A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24266A0A-A785-4D75-BC9D-2234B206AB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E9B8BD-5472-42D8-B8A3-FE824470FC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45E9B8BD-5472-42D8-B8A3-FE824470FC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503DE4-CB1C-4CEC-804B-422E041DB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DB503DE4-CB1C-4CEC-804B-422E041DB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DCD33A-13C8-4BBD-ADE2-990989937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59DCD33A-13C8-4BBD-ADE2-990989937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48464D-DAEF-4604-BCCB-8E9C16174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E648464D-DAEF-4604-BCCB-8E9C16174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05330E-AD51-4747-B426-2321FB1391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2205330E-AD51-4747-B426-2321FB1391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C839B7-C0AC-4AA8-BBEF-81D3F2A6B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D9C839B7-C0AC-4AA8-BBEF-81D3F2A6BF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30AA5B-6EFD-4B88-9BCD-DF2C9D195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7930AA5B-6EFD-4B88-9BCD-DF2C9D1958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0E0053-4A85-4C4F-BCFB-A94856452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390E0053-4A85-4C4F-BCFB-A948564527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7" grpId="0">
        <p:bldSub>
          <a:bldDgm bld="one"/>
        </p:bldSub>
      </p:bldGraphic>
      <p:bldP spid="9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Find correct statement(s) about AMRUT Mission and Smart City Mission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AMRUT mission has higher total outlay by union Government than Smart city 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Both uses same formula for determining total number of beneficiary cities in each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Both are core schemes implemented by Urban Development Ministry.</a:t>
            </a:r>
          </a:p>
          <a:p>
            <a:pPr marL="0" indent="0">
              <a:buNone/>
            </a:pPr>
            <a:r>
              <a:rPr lang="en-US" sz="2800" b="1" dirty="0"/>
              <a:t>Answer choices:</a:t>
            </a:r>
          </a:p>
          <a:p>
            <a:r>
              <a:rPr lang="en-US" sz="2800" dirty="0"/>
              <a:t>a) Only 1 and 2 		(b) Only 2 and 3 </a:t>
            </a:r>
          </a:p>
          <a:p>
            <a:r>
              <a:rPr lang="en-US" sz="2800" dirty="0"/>
              <a:t>c) Only 1 and 3		(d) all of them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7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465" y="1130793"/>
            <a:ext cx="6647491" cy="405779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Criticism of Smart Cities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3848"/>
          <a:ext cx="8797925" cy="6567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72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C8BA14-C654-40CD-AEE7-991399BC4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88C8BA14-C654-40CD-AEE7-991399BC4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422240-A383-4788-B902-5FEAE3B9B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2D422240-A383-4788-B902-5FEAE3B9B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BAC42A-EC49-4B4D-951A-1BCF10CC9F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18BAC42A-EC49-4B4D-951A-1BCF10CC9F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53DA14B-BD78-4B86-9C31-981C556D2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B53DA14B-BD78-4B86-9C31-981C556D2D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AB8B299-C89F-4A01-A898-DB03F4FFA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7AB8B299-C89F-4A01-A898-DB03F4FFAE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2E9F3B-02BD-4D76-9DE8-D3AA33E38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482E9F3B-02BD-4D76-9DE8-D3AA33E386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DA8C31-90FF-48CB-BCF0-4C5FBA416F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A8DA8C31-90FF-48CB-BCF0-4C5FBA416F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8248CF-BA28-4091-B1F7-948E581CF1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378248CF-BA28-4091-B1F7-948E581CF1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0F651D-AAF2-407A-9C7F-9010939189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A80F651D-AAF2-407A-9C7F-9010939189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027AE2-0B97-4CB9-9986-071FDF156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0E027AE2-0B97-4CB9-9986-071FDF1565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47F7AA8-03E1-47D3-A9C3-BE0D9546D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147F7AA8-03E1-47D3-A9C3-BE0D9546D3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E4E7CE-25C9-4B6B-998B-2D7A161FA0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A0E4E7CE-25C9-4B6B-998B-2D7A161FA0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0" y="914401"/>
          <a:ext cx="9144000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PURA to RURBAN</a:t>
            </a:r>
            <a:endParaRPr lang="en-US" dirty="0"/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953" y="4555222"/>
            <a:ext cx="1609554" cy="23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6F8429-8EDB-4B17-895E-5A4AACC1D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46F8429-8EDB-4B17-895E-5A4AACC1D1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E46E2A-F183-4728-AAA7-F059B2A66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EE46E2A-F183-4728-AAA7-F059B2A66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EB8FB5-8793-4B40-B0E3-23E2F8489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FEB8FB5-8793-4B40-B0E3-23E2F8489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42EC6-B6FE-47C1-B506-E97165143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9242EC6-B6FE-47C1-B506-E97165143F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jp.org/en/media-resources/photo-gallery/image?view=image&amp;format=raw&amp;type=orig&amp;id=5881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239" y="3678339"/>
            <a:ext cx="1255222" cy="175398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UK Barrister, Youngest VC of Calcutta Univ.</a:t>
            </a:r>
          </a:p>
          <a:p>
            <a:r>
              <a:rPr lang="en-US" smtClean="0"/>
              <a:t>Active in Asiatic Society</a:t>
            </a:r>
          </a:p>
          <a:p>
            <a:r>
              <a:rPr lang="en-US" smtClean="0"/>
              <a:t>President Hindu Mahasabha</a:t>
            </a:r>
          </a:p>
          <a:p>
            <a:r>
              <a:rPr lang="en-US" smtClean="0"/>
              <a:t>Bharatiya Jansangh founder</a:t>
            </a:r>
          </a:p>
          <a:p>
            <a:r>
              <a:rPr lang="en-US" smtClean="0"/>
              <a:t>Opposed Sarat Suharawady pact (to create “Bengal country)</a:t>
            </a:r>
          </a:p>
          <a:p>
            <a:r>
              <a:rPr lang="en-US" smtClean="0"/>
              <a:t>Free India: Industry minister</a:t>
            </a:r>
          </a:p>
          <a:p>
            <a:r>
              <a:rPr lang="en-US" smtClean="0"/>
              <a:t>Pro-Uniform civil code, Anti-370, No to Delhi pact</a:t>
            </a:r>
          </a:p>
          <a:p>
            <a:r>
              <a:rPr lang="en-US" smtClean="0"/>
              <a:t>Scheme: Rurban mission</a:t>
            </a:r>
          </a:p>
          <a:p>
            <a:r>
              <a:rPr lang="en-US" smtClean="0"/>
              <a:t>PM Nehru vs PM Liaqat Ali Khan 1950</a:t>
            </a:r>
          </a:p>
          <a:p>
            <a:r>
              <a:rPr lang="en-US" smtClean="0"/>
              <a:t>Post-partition Refugee rehab.</a:t>
            </a:r>
          </a:p>
          <a:p>
            <a:r>
              <a:rPr lang="en-US" smtClean="0"/>
              <a:t>Return women, Property, “Ghar wapsi” (forced conversions unrecognized)</a:t>
            </a:r>
          </a:p>
          <a:p>
            <a:r>
              <a:rPr lang="en-US" smtClean="0"/>
              <a:t>Equality citizenship to minorities</a:t>
            </a:r>
          </a:p>
          <a:p>
            <a:r>
              <a:rPr lang="en-US" smtClean="0"/>
              <a:t>Appoint minority commission to implement above things.</a:t>
            </a:r>
          </a:p>
          <a:p>
            <a:r>
              <a:rPr lang="en-US" smtClean="0"/>
              <a:t>Dr.Mukhrjee resigned because 2 past pact fail, Pak won’t enforce this.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Dr. Shyama Prasad Mukharjee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1901-1953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2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t0.gstatic.com/images?q=tbn:ANd9GcRyC84DEnSlC-pA1Dpz2Vr6vA8ji1Tf2JwaEUfVYw0VvkiLfU1A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587" y="3359944"/>
            <a:ext cx="1914525" cy="2390775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Born Mathura dist. UP. (Modi 1 year completion speech)</a:t>
            </a:r>
          </a:p>
          <a:p>
            <a:r>
              <a:rPr lang="en-US" smtClean="0"/>
              <a:t>Bharatiya Jan Sangh (BJS): General Secretary for 15 years</a:t>
            </a:r>
          </a:p>
          <a:p>
            <a:r>
              <a:rPr lang="en-US" smtClean="0"/>
              <a:t>Political philosophy “Integral Humainism” (BJP)</a:t>
            </a:r>
          </a:p>
          <a:p>
            <a:r>
              <a:rPr lang="en-US" smtClean="0"/>
              <a:t>Editor of Panchjanya and Swadesh  </a:t>
            </a:r>
          </a:p>
          <a:p>
            <a:r>
              <a:rPr lang="en-US" smtClean="0"/>
              <a:t>Scheme: Gram Jyoti, Antyodaya Yojana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Pt. Deendayal Upadhyaya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1916-1968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7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2953873"/>
            <a:ext cx="2305050" cy="320291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Lawyer from Allahabad, </a:t>
            </a:r>
          </a:p>
          <a:p>
            <a:r>
              <a:rPr lang="en-US" smtClean="0"/>
              <a:t>Member of provincial &amp; central legislature.</a:t>
            </a:r>
          </a:p>
          <a:p>
            <a:r>
              <a:rPr lang="en-US" smtClean="0"/>
              <a:t>Founder:  Banaras Hindu University (BHU), Hindu Mahasabha,  “The Leader” newspaper.</a:t>
            </a:r>
          </a:p>
          <a:p>
            <a:r>
              <a:rPr lang="en-US" smtClean="0"/>
              <a:t>Editor of The Hindustan, Indian Union and Abyudaya.</a:t>
            </a:r>
          </a:p>
          <a:p>
            <a:r>
              <a:rPr lang="en-US" smtClean="0"/>
              <a:t>Moderate INC leader, 4x President</a:t>
            </a:r>
          </a:p>
          <a:p>
            <a:r>
              <a:rPr lang="en-US" smtClean="0"/>
              <a:t>Gandhiji gave title “Mahamana”</a:t>
            </a:r>
          </a:p>
          <a:p>
            <a:r>
              <a:rPr lang="en-US" smtClean="0"/>
              <a:t>Popularized slogan “Satyamev Jayate”</a:t>
            </a:r>
          </a:p>
          <a:p>
            <a:r>
              <a:rPr lang="en-US" smtClean="0"/>
              <a:t>Opposed separate electorate for Muslims under Lucknow pact of 1916</a:t>
            </a:r>
          </a:p>
          <a:p>
            <a:r>
              <a:rPr lang="en-US" smtClean="0"/>
              <a:t>Was in 1st RTC 1930</a:t>
            </a:r>
          </a:p>
          <a:p>
            <a:r>
              <a:rPr lang="en-US" smtClean="0"/>
              <a:t>Setup Congress Nationalist Party to oppose communal award</a:t>
            </a:r>
          </a:p>
          <a:p>
            <a:r>
              <a:rPr lang="en-US" smtClean="0"/>
              <a:t>Budget 2014: Teachers training program</a:t>
            </a:r>
          </a:p>
          <a:p>
            <a:r>
              <a:rPr lang="en-US" smtClean="0"/>
              <a:t>Malviya’s Birthday 25th December (same as Vajpayee).</a:t>
            </a:r>
          </a:p>
          <a:p>
            <a:r>
              <a:rPr lang="en-US" smtClean="0"/>
              <a:t>44th Bharat Ratna, 2014. (Vajpayee -45th)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Pt.Madan Mohan Malviya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1861-1946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6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-458408" y="922790"/>
          <a:ext cx="5550526" cy="2541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Cluster of “Smart” Gram Panchayats=&gt; State identify=&gt;</a:t>
            </a:r>
            <a:r>
              <a:rPr lang="en-US" sz="2100" dirty="0" err="1"/>
              <a:t>MoRD</a:t>
            </a:r>
            <a:r>
              <a:rPr lang="en-US" sz="2100" dirty="0"/>
              <a:t> approve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/>
          </p:nvPr>
        </p:nvGraphicFramePr>
        <p:xfrm>
          <a:off x="4093827" y="3591920"/>
          <a:ext cx="4890781" cy="3186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Content Placeholder 5"/>
          <p:cNvGraphicFramePr>
            <a:graphicFrameLocks/>
          </p:cNvGraphicFramePr>
          <p:nvPr>
            <p:extLst/>
          </p:nvPr>
        </p:nvGraphicFramePr>
        <p:xfrm>
          <a:off x="4093827" y="914401"/>
          <a:ext cx="4858086" cy="2919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le 1"/>
          <p:cNvSpPr/>
          <p:nvPr/>
        </p:nvSpPr>
        <p:spPr>
          <a:xfrm>
            <a:off x="408359" y="3473043"/>
            <a:ext cx="2818702" cy="1283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Bi-Pa-Sa</a:t>
            </a:r>
          </a:p>
          <a:p>
            <a:pPr algn="ctr"/>
            <a:r>
              <a:rPr lang="en-US" dirty="0" smtClean="0"/>
              <a:t>S-S-C</a:t>
            </a:r>
          </a:p>
          <a:p>
            <a:pPr algn="ctr"/>
            <a:r>
              <a:rPr lang="en-US" dirty="0" smtClean="0"/>
              <a:t>Total 14 components</a:t>
            </a:r>
            <a:endParaRPr lang="en-US" dirty="0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22212"/>
            <a:ext cx="9144000" cy="40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1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24B0CDE-7834-474E-84DA-922E11D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724B0CDE-7834-474E-84DA-922E11D3CC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7AA18B1-B6B5-448D-AE3F-35307AE0F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87AA18B1-B6B5-448D-AE3F-35307AE0FF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5D9FCF-3B17-4ED6-8558-2E8F645AF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125D9FCF-3B17-4ED6-8558-2E8F645AF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021E5A-E5FD-44DE-A6F7-7DF03E0B54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63021E5A-E5FD-44DE-A6F7-7DF03E0B54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6A66F45-CA2D-42E5-88AE-648AAC77A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B6A66F45-CA2D-42E5-88AE-648AAC77A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A2CA89-37EB-4CFC-B896-6D1B5198D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5FA2CA89-37EB-4CFC-B896-6D1B5198D9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B102F9-CD7C-4E16-945D-599131DFE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99B102F9-CD7C-4E16-945D-599131DFE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40F345E-A27E-4D0D-AA70-83A5E1A36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C40F345E-A27E-4D0D-AA70-83A5E1A369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28323B7-8837-4E3F-BF76-A02391F3C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328323B7-8837-4E3F-BF76-A02391F3C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59EBE9-2B94-485E-8BA1-354C315F33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BC59EBE9-2B94-485E-8BA1-354C315F33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C0F89D7-7182-4753-811C-9E7AA19BEC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7C0F89D7-7182-4753-811C-9E7AA19BEC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0ACC48F-A7CA-40EB-A323-45C996094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40ACC48F-A7CA-40EB-A323-45C996094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4010E5-8836-4724-888E-C10937C5C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FF4010E5-8836-4724-888E-C10937C5C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BBA7F-14BB-44DC-A4E1-FBB2A4955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5C0BBA7F-14BB-44DC-A4E1-FBB2A4955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2D680D-B325-45E2-8E6C-9F207B1A93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graphicEl>
                                              <a:dgm id="{412D680D-B325-45E2-8E6C-9F207B1A93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8B6378-F0C9-4A72-ADDA-DAD0096A9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138B6378-F0C9-4A72-ADDA-DAD0096A9A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C92FDF-CBA9-4A9A-8361-D37DAE49C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0EC92FDF-CBA9-4A9A-8361-D37DAE49CF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4CF77A-2B01-49DE-86E5-295757695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graphicEl>
                                              <a:dgm id="{794CF77A-2B01-49DE-86E5-2957576956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7E10B-5E84-4472-92AC-D82A4DA66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59B7E10B-5E84-4472-92AC-D82A4DA66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AAB66A-1612-4193-A6BE-151D62DC0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DEAAB66A-1612-4193-A6BE-151D62DC0C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0A712F-7C1E-433E-BE9F-D2FAEA6BC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700A712F-7C1E-433E-BE9F-D2FAEA6BC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EFBE9E-D91A-4A8B-8B44-8268C9EB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graphicEl>
                                              <a:dgm id="{AAEFBE9E-D91A-4A8B-8B44-8268C9EB5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EFC4EA-39B2-41B9-BA3B-AC08A2F27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graphicEl>
                                              <a:dgm id="{69EFC4EA-39B2-41B9-BA3B-AC08A2F27F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713B1E-F5B4-449E-9BBE-63D9A3D94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graphicEl>
                                              <a:dgm id="{A7713B1E-F5B4-449E-9BBE-63D9A3D94B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Graphic spid="4" grpId="0">
        <p:bldAsOne/>
      </p:bldGraphic>
      <p:bldGraphic spid="5" grpId="0">
        <p:bldSub>
          <a:bldDgm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6" y="444685"/>
            <a:ext cx="2867074" cy="56094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Ministry: Rural Electrification Corp (REC-NBFC)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235" y="1732084"/>
            <a:ext cx="5485990" cy="47566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546" y="5679831"/>
            <a:ext cx="2867074" cy="808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Power outages</a:t>
            </a:r>
          </a:p>
          <a:p>
            <a:pPr algn="ctr"/>
            <a:r>
              <a:rPr lang="en-US" sz="3200" dirty="0" smtClean="0"/>
              <a:t>200 downloads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378569" y="870439"/>
            <a:ext cx="4475656" cy="1441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GARV-II: DD Gram Jyoti implementation status </a:t>
            </a:r>
          </a:p>
          <a:p>
            <a:pPr algn="ctr"/>
            <a:r>
              <a:rPr lang="en-US" sz="3200" dirty="0" smtClean="0"/>
              <a:t>2300 downloads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27" y="3543021"/>
            <a:ext cx="4419973" cy="33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636" y="795523"/>
            <a:ext cx="2551702" cy="6329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51" y="795523"/>
            <a:ext cx="2418582" cy="6329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CSS: 28 schemes-6 core of the core= 22 “CORE” Schemes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795523"/>
            <a:ext cx="2686050" cy="6556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51" y="795523"/>
            <a:ext cx="2047273" cy="11635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840373" y="1602297"/>
            <a:ext cx="2303627" cy="35672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/>
          </p:nvPr>
        </p:nvGraphicFramePr>
        <p:xfrm>
          <a:off x="1430992" y="3295148"/>
          <a:ext cx="7462423" cy="309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le 6"/>
          <p:cNvSpPr/>
          <p:nvPr/>
        </p:nvSpPr>
        <p:spPr>
          <a:xfrm>
            <a:off x="6999514" y="1959023"/>
            <a:ext cx="1676101" cy="7885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r>
              <a:rPr lang="en-US" sz="2400" dirty="0" smtClean="0"/>
              <a:t>k crore allotted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1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10675" cy="6845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Tourism infra: 100% CSS: PRASAD &amp; HRIDAY</a:t>
            </a:r>
            <a:endParaRPr lang="en-US" dirty="0"/>
          </a:p>
        </p:txBody>
      </p:sp>
      <p:graphicFrame>
        <p:nvGraphicFramePr>
          <p:cNvPr id="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424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D549A7-22CB-4B8C-BA95-86F97C280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ED549A7-22CB-4B8C-BA95-86F97C2809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118579-178F-4BDC-9C11-D326FBB04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0118579-178F-4BDC-9C11-D326FBB040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7EB80B-71A9-4F4D-BF6E-EFF58CE1B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B7EB80B-71A9-4F4D-BF6E-EFF58CE1BC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4315E4-9E7D-4BF5-84B7-08D22D6346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24315E4-9E7D-4BF5-84B7-08D22D6346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10675" cy="6845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Tourism- 100% CSS: PRASAD &amp; HRIDAY</a:t>
            </a:r>
            <a:endParaRPr lang="en-US" dirty="0"/>
          </a:p>
        </p:txBody>
      </p:sp>
      <p:graphicFrame>
        <p:nvGraphicFramePr>
          <p:cNvPr id="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818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10675" cy="6845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Tourism- 100% CSS: PRASAD &amp; HRIDAY</a:t>
            </a:r>
            <a:endParaRPr lang="en-US" dirty="0"/>
          </a:p>
        </p:txBody>
      </p:sp>
      <p:graphicFrame>
        <p:nvGraphicFramePr>
          <p:cNvPr id="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153988" y="5829300"/>
            <a:ext cx="8797925" cy="9154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+ SWADESH </a:t>
            </a:r>
            <a:r>
              <a:rPr lang="en-US" sz="2400" dirty="0" err="1" smtClean="0"/>
              <a:t>Darshan</a:t>
            </a:r>
            <a:r>
              <a:rPr lang="en-US" sz="2400" dirty="0" smtClean="0"/>
              <a:t> scheme Under Tourism ministry</a:t>
            </a:r>
          </a:p>
          <a:p>
            <a:pPr algn="ctr"/>
            <a:r>
              <a:rPr lang="en-US" sz="2400" dirty="0"/>
              <a:t> theme based 13 tourist circuits </a:t>
            </a:r>
          </a:p>
        </p:txBody>
      </p:sp>
    </p:spTree>
    <p:extLst>
      <p:ext uri="{BB962C8B-B14F-4D97-AF65-F5344CB8AC3E}">
        <p14:creationId xmlns:p14="http://schemas.microsoft.com/office/powerpoint/2010/main" val="225599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D549A7-22CB-4B8C-BA95-86F97C280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ED549A7-22CB-4B8C-BA95-86F97C2809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118579-178F-4BDC-9C11-D326FBB04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0118579-178F-4BDC-9C11-D326FBB040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7EB80B-71A9-4F4D-BF6E-EFF58CE1B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B7EB80B-71A9-4F4D-BF6E-EFF58CE1BC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4315E4-9E7D-4BF5-84B7-08D22D6346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24315E4-9E7D-4BF5-84B7-08D22D6346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527" y="2558562"/>
          <a:ext cx="8976946" cy="229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167054" y="712177"/>
            <a:ext cx="7561384" cy="1846385"/>
          </a:xfrm>
          <a:prstGeom prst="wedgeRectCallout">
            <a:avLst>
              <a:gd name="adj1" fmla="val -36299"/>
              <a:gd name="adj2" fmla="val 741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21614"/>
          </a:xfrm>
        </p:spPr>
        <p:txBody>
          <a:bodyPr/>
          <a:lstStyle/>
          <a:p>
            <a:r>
              <a:rPr lang="en-US" dirty="0" smtClean="0"/>
              <a:t>BES175: Infrastructure (Transport): DEA definition: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-290146" y="830201"/>
          <a:ext cx="8326315" cy="1728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4566136" y="4661023"/>
          <a:ext cx="2754924" cy="1732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7343042" y="4557163"/>
          <a:ext cx="1739412" cy="218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1419224" y="4501662"/>
          <a:ext cx="2343151" cy="169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30472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23048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86452" y="2139950"/>
            <a:ext cx="6657548" cy="443531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-822325" y="240807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17969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848"/>
            <a:ext cx="6523615" cy="5462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Zipf’s</a:t>
            </a:r>
            <a:r>
              <a:rPr lang="en-US" dirty="0" smtClean="0"/>
              <a:t> law: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5895975" y="93848"/>
          <a:ext cx="3248025" cy="676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5555994"/>
            <a:ext cx="6523615" cy="1082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Indian cities are unusually small. </a:t>
            </a:r>
          </a:p>
          <a:p>
            <a:r>
              <a:rPr lang="en-US" sz="2400" dirty="0" smtClean="0"/>
              <a:t>“Space scarcity” -&gt; high rents </a:t>
            </a:r>
            <a:r>
              <a:rPr lang="en-US" sz="2400" dirty="0">
                <a:latin typeface="Franklin Gothic Medium Cond" panose="020B0606030402020204" pitchFamily="34" charset="0"/>
              </a:rPr>
              <a:t>▲</a:t>
            </a:r>
            <a:r>
              <a:rPr lang="en-US" sz="2400" dirty="0" smtClean="0"/>
              <a:t>-&gt; Labour mobility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121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A23327E-8190-488F-AD7F-D580CA08F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EA23327E-8190-488F-AD7F-D580CA08F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FCBE94-411F-4677-A0E3-A185C9205C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D5FCBE94-411F-4677-A0E3-A185C9205C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46E26B-A88E-4064-8CD2-7227E3E7D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2246E26B-A88E-4064-8CD2-7227E3E7D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42F66D-D80B-48E1-B3DF-312047316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3442F66D-D80B-48E1-B3DF-312047316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3E210E-3145-40F9-92B1-97C99924D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443E210E-3145-40F9-92B1-97C99924D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B2036D-5B0D-443F-B0A9-AF741A8DF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42B2036D-5B0D-443F-B0A9-AF741A8DF7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A4C354-8C8F-45E9-9993-A0C1D6572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F8A4C354-8C8F-45E9-9993-A0C1D6572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326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ULB challenges: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6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A12E32-082A-4D65-A954-400B23C980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4A12E32-082A-4D65-A954-400B23C980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778FC9-F4E6-4190-9634-AE5B18F9D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93778FC9-F4E6-4190-9634-AE5B18F9DD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0" y="93848"/>
          <a:ext cx="8951913" cy="6133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Grant in Aid for Local Bodies (2015-20)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703879">
            <a:off x="316140" y="1901943"/>
            <a:ext cx="2394450" cy="5078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latin typeface="Franklin Gothic Demi Cond" panose="020B0706030402020204" pitchFamily="34" charset="0"/>
              </a:rPr>
              <a:t>2.87 Lakh cr.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0432" y="5258157"/>
            <a:ext cx="1809179" cy="77795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2 lakh Cr.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49049" y="4858908"/>
            <a:ext cx="3379319" cy="1838801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87,000 cr</a:t>
            </a:r>
          </a:p>
          <a:p>
            <a:pPr algn="ctr"/>
            <a:r>
              <a:rPr lang="en-US" sz="2400" dirty="0"/>
              <a:t>Barely 500 per person per year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13366" y="2729137"/>
            <a:ext cx="6671366" cy="77795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Horizontal: 90% Population (2011) + 10% Area</a:t>
            </a:r>
          </a:p>
        </p:txBody>
      </p:sp>
    </p:spTree>
    <p:extLst>
      <p:ext uri="{BB962C8B-B14F-4D97-AF65-F5344CB8AC3E}">
        <p14:creationId xmlns:p14="http://schemas.microsoft.com/office/powerpoint/2010/main" val="193463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8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14th FC: ▲ devolution &amp; Revenue </a:t>
            </a:r>
            <a:r>
              <a:rPr lang="en-US" dirty="0" err="1" smtClean="0"/>
              <a:t>re$ource</a:t>
            </a:r>
            <a:r>
              <a:rPr lang="en-US" dirty="0" smtClean="0"/>
              <a:t>$ for ULB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0474" y="6042334"/>
            <a:ext cx="7134225" cy="619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difficult to issue Muni. Bonds because governance poor, tax base is narrow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9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Find correct pair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 err="1">
                <a:latin typeface="Franklin Gothic Demi" panose="020B0703020102020204" pitchFamily="34" charset="0"/>
              </a:rPr>
              <a:t>Urja</a:t>
            </a:r>
            <a:r>
              <a:rPr lang="en-US" sz="3200" dirty="0">
                <a:latin typeface="Franklin Gothic Demi" panose="020B0703020102020204" pitchFamily="34" charset="0"/>
              </a:rPr>
              <a:t> </a:t>
            </a:r>
            <a:r>
              <a:rPr lang="en-US" sz="3200" dirty="0" err="1">
                <a:latin typeface="Franklin Gothic Demi" panose="020B0703020102020204" pitchFamily="34" charset="0"/>
              </a:rPr>
              <a:t>Mitra</a:t>
            </a:r>
            <a:r>
              <a:rPr lang="en-US" sz="3200" dirty="0">
                <a:latin typeface="Franklin Gothic Demi" panose="020B0703020102020204" pitchFamily="34" charset="0"/>
              </a:rPr>
              <a:t> app: energy saving tips for household.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GARV-II app: implementation status of Gram Jyoti Yojana and UDAY </a:t>
            </a:r>
            <a:r>
              <a:rPr lang="en-US" sz="3200" dirty="0" err="1">
                <a:latin typeface="Franklin Gothic Demi" panose="020B0703020102020204" pitchFamily="34" charset="0"/>
              </a:rPr>
              <a:t>Discomm</a:t>
            </a:r>
            <a:r>
              <a:rPr lang="en-US" sz="3200" dirty="0">
                <a:latin typeface="Franklin Gothic Demi" panose="020B0703020102020204" pitchFamily="34" charset="0"/>
              </a:rPr>
              <a:t> Assurance Yojana.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Neither A nor 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Jaipur and Bangalore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4305300" cy="61315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71975" y="795523"/>
            <a:ext cx="4676775" cy="59386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GIS mapping using NASA’s LANDSAT: how much property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But their ULB hardly getting 5-20% of real potential!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Many </a:t>
            </a:r>
            <a:r>
              <a:rPr lang="en-US" sz="2800" dirty="0" smtClean="0"/>
              <a:t>exemptions, low rates, populism: </a:t>
            </a:r>
            <a:r>
              <a:rPr lang="en-US" sz="2800" dirty="0"/>
              <a:t>illegal buildings, later regularized during election seasons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Undervaluation: Poor enforcement, lack of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If even 80% compliance= 22k cr (said 14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FC)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54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Bolbachchan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0046" y="795523"/>
            <a:ext cx="9234046" cy="46170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0" y="5412546"/>
            <a:ext cx="7686675" cy="1293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Pune, Mumbai less number of taxes yet make more than Kanpur and Dehradun Because </a:t>
            </a:r>
            <a:r>
              <a:rPr lang="en-US" sz="2800" u="sng" dirty="0" smtClean="0"/>
              <a:t>TAX BASE is bigger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4089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from Jamshedpur vs Gurgaon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3989" y="3632433"/>
            <a:ext cx="4087811" cy="247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u="sng" dirty="0" smtClean="0"/>
              <a:t>Survey suggestion: </a:t>
            </a:r>
          </a:p>
          <a:p>
            <a:r>
              <a:rPr lang="en-US" sz="3200" dirty="0" smtClean="0"/>
              <a:t>Promote proprietary competitive cities: build, compete, innovate, experiment. </a:t>
            </a:r>
            <a:r>
              <a:rPr lang="en-US" sz="3200" smtClean="0"/>
              <a:t>Etc.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432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82F99F-FCC2-4025-8EE5-B5BD4B5F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82F99F-FCC2-4025-8EE5-B5BD4B5FD5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26D66D-6D87-4FB8-B99B-D2F846D58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2226D66D-6D87-4FB8-B99B-D2F846D58B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00577F-018C-4558-A0F2-A7F26541F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0E00577F-018C-4558-A0F2-A7F26541F8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625BD7-40F4-40F0-B705-2CFB664E6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E8625BD7-40F4-40F0-B705-2CFB664E64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7452743" cy="619114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Janaagraha</a:t>
            </a:r>
            <a:r>
              <a:rPr lang="en-US" dirty="0" smtClean="0"/>
              <a:t>: Annual Survey of India's City System 2015 </a:t>
            </a:r>
            <a:br>
              <a:rPr lang="en-US" dirty="0" smtClean="0"/>
            </a:br>
            <a:r>
              <a:rPr lang="en-US" dirty="0" smtClean="0"/>
              <a:t>(ASICS-2015)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95523"/>
            <a:ext cx="7483284" cy="3338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26042" y="2978150"/>
            <a:ext cx="3217958" cy="1857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Direct correlation of  </a:t>
            </a:r>
          </a:p>
          <a:p>
            <a:r>
              <a:rPr lang="en-US" sz="2800" dirty="0" smtClean="0"/>
              <a:t>Service delivery with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Staffing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Expenditure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8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Janaagraha</a:t>
            </a:r>
            <a:r>
              <a:rPr lang="en-US" dirty="0" smtClean="0"/>
              <a:t>: Annual Survey of India's City System 2015</a:t>
            </a:r>
            <a:br>
              <a:rPr lang="en-US" dirty="0" smtClean="0"/>
            </a:br>
            <a:r>
              <a:rPr lang="en-US" dirty="0" smtClean="0"/>
              <a:t> (ASICS-2015)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7645702" cy="30951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3890700"/>
            <a:ext cx="8963025" cy="2776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Longer Mayor tenure = better outcomes (not much)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Directly elected mayor : service availability low (INVERSE)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-&gt;If  Directly elected mayor doesn’t have elected council’s support then difficult to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Hence Rajasthan &amp; </a:t>
            </a:r>
            <a:r>
              <a:rPr lang="en-US" sz="2800" dirty="0" err="1" smtClean="0"/>
              <a:t>Tamilnadu</a:t>
            </a:r>
            <a:r>
              <a:rPr lang="en-US" sz="2800" dirty="0" smtClean="0"/>
              <a:t> shifting to Indirectly elected Mayor</a:t>
            </a:r>
          </a:p>
        </p:txBody>
      </p:sp>
      <p:sp>
        <p:nvSpPr>
          <p:cNvPr id="7" name="Rectangle 6"/>
          <p:cNvSpPr/>
          <p:nvPr/>
        </p:nvSpPr>
        <p:spPr>
          <a:xfrm>
            <a:off x="6786694" y="687896"/>
            <a:ext cx="2357306" cy="20045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Survey:</a:t>
            </a:r>
          </a:p>
          <a:p>
            <a:pPr marL="342900" indent="-342900">
              <a:buAutoNum type="arabicPeriod"/>
            </a:pPr>
            <a:r>
              <a:rPr lang="en-US" sz="2000" dirty="0" err="1" smtClean="0"/>
              <a:t>MoUD</a:t>
            </a:r>
            <a:r>
              <a:rPr lang="en-US" sz="2000" dirty="0" smtClean="0"/>
              <a:t> release transparency data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NITI should release performance index.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063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042" y="4194296"/>
            <a:ext cx="4654958" cy="2730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study</a:t>
            </a:r>
            <a:r>
              <a:rPr lang="en-US" dirty="0"/>
              <a:t> </a:t>
            </a:r>
            <a:r>
              <a:rPr lang="en-US" dirty="0" smtClean="0"/>
              <a:t>for Prelims: direct vs Indirect Mayor </a:t>
            </a:r>
            <a:r>
              <a:rPr lang="en-US" dirty="0" smtClean="0">
                <a:hlinkClick r:id="rId4"/>
              </a:rPr>
              <a:t>Lecture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4939677" cy="31434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3938954"/>
            <a:ext cx="9144000" cy="701675"/>
          </a:xfrm>
          <a:prstGeom prst="rect">
            <a:avLst/>
          </a:prstGeom>
          <a:solidFill>
            <a:srgbClr val="D00054"/>
          </a:solidFill>
          <a:ln w="381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 smtClean="0"/>
              <a:t>Self study for Mains: GSM1: urbanization-problem, remedies </a:t>
            </a:r>
            <a:r>
              <a:rPr lang="en-US" dirty="0" smtClean="0">
                <a:hlinkClick r:id="rId6"/>
              </a:rPr>
              <a:t>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45"/>
            <a:ext cx="4843734" cy="249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3135"/>
            <a:ext cx="4913883" cy="1438095"/>
          </a:xfrm>
          <a:prstGeom prst="rect">
            <a:avLst/>
          </a:prstGeom>
        </p:spPr>
      </p:pic>
      <p:sp>
        <p:nvSpPr>
          <p:cNvPr id="6" name="Up Arrow Callout 5"/>
          <p:cNvSpPr/>
          <p:nvPr/>
        </p:nvSpPr>
        <p:spPr>
          <a:xfrm>
            <a:off x="0" y="2220792"/>
            <a:ext cx="4843734" cy="865307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demonetized</a:t>
            </a:r>
            <a:endParaRPr lang="en-US" sz="2400" dirty="0"/>
          </a:p>
        </p:txBody>
      </p:sp>
      <p:sp>
        <p:nvSpPr>
          <p:cNvPr id="7" name="Up Arrow Callout 6"/>
          <p:cNvSpPr/>
          <p:nvPr/>
        </p:nvSpPr>
        <p:spPr>
          <a:xfrm>
            <a:off x="0" y="5414503"/>
            <a:ext cx="4913883" cy="698802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NOT demonetized, It’s carry forward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01600" y="914400"/>
          <a:ext cx="8928100" cy="584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4" y="3376746"/>
            <a:ext cx="1190791" cy="119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3439485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241" y="1028700"/>
            <a:ext cx="4834759" cy="6858000"/>
          </a:xfrm>
          <a:prstGeom prst="rect">
            <a:avLst/>
          </a:prstGeo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212596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Development #2: PAANI (drinking water = state Subject)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40777" y="5583115"/>
            <a:ext cx="3437792" cy="12748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Budget 2017: </a:t>
            </a:r>
          </a:p>
          <a:p>
            <a:pPr algn="ctr"/>
            <a:r>
              <a:rPr lang="en-US" sz="2800" dirty="0" smtClean="0"/>
              <a:t>Arsenic and fluoride free habitats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88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E4DF86-CDE6-4B88-9A8A-302E56428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8DE4DF86-CDE6-4B88-9A8A-302E56428D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0148FA8-9F10-44C5-806D-9F5F7735D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00148FA8-9F10-44C5-806D-9F5F7735D8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4F7A72-5C0D-4820-AF4C-15B4483A3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3D4F7A72-5C0D-4820-AF4C-15B4483A3A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5EC9D93-C001-444A-9251-571DCEA7D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F5EC9D93-C001-444A-9251-571DCEA7D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UPSC’s CAPF-2013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Q4. Arsenic present in groundwater can be partially removed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/>
              <a:t>on </a:t>
            </a:r>
            <a:r>
              <a:rPr lang="en-US" sz="3600" dirty="0"/>
              <a:t>boiling even if iron is absent in the water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/>
              <a:t>on </a:t>
            </a:r>
            <a:r>
              <a:rPr lang="en-US" sz="3600" dirty="0"/>
              <a:t>filtration even if iron is absent in the </a:t>
            </a:r>
            <a:r>
              <a:rPr lang="en-US" sz="3600" dirty="0" smtClean="0"/>
              <a:t>water. </a:t>
            </a:r>
            <a:r>
              <a:rPr lang="en-US" sz="3600" i="1" dirty="0" smtClean="0">
                <a:solidFill>
                  <a:schemeClr val="bg1">
                    <a:lumMod val="65000"/>
                  </a:schemeClr>
                </a:solidFill>
              </a:rPr>
              <a:t>&lt;“pure arsenic insoluble” say some GK Books&gt;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/>
              <a:t>on UV-treatment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>
                <a:solidFill>
                  <a:srgbClr val="FFC000"/>
                </a:solidFill>
              </a:rPr>
              <a:t>along </a:t>
            </a:r>
            <a:r>
              <a:rPr lang="en-US" sz="3600" dirty="0">
                <a:solidFill>
                  <a:srgbClr val="FFC000"/>
                </a:solidFill>
              </a:rPr>
              <a:t>with removal of iron by precipitation/coagulation method if iron is also present in the </a:t>
            </a:r>
            <a:r>
              <a:rPr lang="en-US" sz="3600" dirty="0" smtClean="0">
                <a:solidFill>
                  <a:srgbClr val="FFC000"/>
                </a:solidFill>
              </a:rPr>
              <a:t>water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 smtClean="0"/>
              <a:t>&lt;from advanced chemistry book&gt;</a:t>
            </a:r>
          </a:p>
          <a:p>
            <a:pPr marL="0" indent="0" algn="ctr">
              <a:buNone/>
            </a:pPr>
            <a:r>
              <a:rPr lang="en-US" sz="3200" dirty="0" smtClean="0"/>
              <a:t>Law of averages = dangerous  in this MCQ for Non-</a:t>
            </a:r>
            <a:r>
              <a:rPr lang="en-US" sz="3200" dirty="0" err="1" smtClean="0"/>
              <a:t>B.Sc</a:t>
            </a:r>
            <a:r>
              <a:rPr lang="en-US" sz="3200" dirty="0" smtClean="0"/>
              <a:t>, IIT</a:t>
            </a:r>
            <a:endParaRPr lang="en-US" sz="3200" dirty="0"/>
          </a:p>
        </p:txBody>
      </p:sp>
      <p:sp>
        <p:nvSpPr>
          <p:cNvPr id="7" name="Donut 6"/>
          <p:cNvSpPr/>
          <p:nvPr/>
        </p:nvSpPr>
        <p:spPr>
          <a:xfrm>
            <a:off x="1749669" y="5864470"/>
            <a:ext cx="1732085" cy="79130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5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812</TotalTime>
  <Words>4687</Words>
  <Application>Microsoft Office PowerPoint</Application>
  <PresentationFormat>On-screen Show (4:3)</PresentationFormat>
  <Paragraphs>1017</Paragraphs>
  <Slides>77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Arial</vt:lpstr>
      <vt:lpstr>Arial Black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BES175: Infrastructure (Transport): DEA definition:</vt:lpstr>
      <vt:lpstr>PowerPoint Presentation</vt:lpstr>
      <vt:lpstr>BES175: Infrastructure &amp; Schemes: Rural development</vt:lpstr>
      <vt:lpstr>RURAL DEV#1: BIJLI (Electricity)</vt:lpstr>
      <vt:lpstr>DD Gram Jyoti (not technically correct)</vt:lpstr>
      <vt:lpstr>Power Ministry: Rural Electrification Corp (REC-NBFC)</vt:lpstr>
      <vt:lpstr>PowerPoint Presentation</vt:lpstr>
      <vt:lpstr>Rural Development #2: PAANI (drinking water = state Subject)</vt:lpstr>
      <vt:lpstr>PowerPoint Presentation</vt:lpstr>
      <vt:lpstr>PowerPoint Presentation</vt:lpstr>
      <vt:lpstr>CSS: 28 schemes-6 core of the core= 22 “CORE” Schemes</vt:lpstr>
      <vt:lpstr>Towards Swachh Bharat</vt:lpstr>
      <vt:lpstr>Swatch Bharat: administrative structure</vt:lpstr>
      <vt:lpstr>Swatch Bharat: Finance: “CORE Scheme”(60:40| 90:10) </vt:lpstr>
      <vt:lpstr>SBM: Toilet Types</vt:lpstr>
      <vt:lpstr>BES166: HDI-&gt; sanitation </vt:lpstr>
      <vt:lpstr>BES17 ”6”: (Ch.1) “Gender Based Sanitation Insecurity”</vt:lpstr>
      <vt:lpstr>PowerPoint Presentation</vt:lpstr>
      <vt:lpstr>PowerPoint Presentation</vt:lpstr>
      <vt:lpstr>PowerPoint Presentation</vt:lpstr>
      <vt:lpstr>BES175: Infrastructure &amp; Schemes: Rural development</vt:lpstr>
      <vt:lpstr>By Ministry of Petroleum and Natural Gas</vt:lpstr>
      <vt:lpstr>LPG, Kerosense</vt:lpstr>
      <vt:lpstr>BES175: Infrastructure &amp; Schemes: Rural development</vt:lpstr>
      <vt:lpstr>CSS: 28 schemes-6 core of the core= 22 “CORE” Schemes</vt:lpstr>
      <vt:lpstr>PowerPoint Presentation</vt:lpstr>
      <vt:lpstr>Min. urban housing and poverty alleviation </vt:lpstr>
      <vt:lpstr>PowerPoint Presentation</vt:lpstr>
      <vt:lpstr>BES165: Rail Budget end portion + prsindia.org</vt:lpstr>
      <vt:lpstr>BES175: Infrastructure &amp; Schemes: Rural development</vt:lpstr>
      <vt:lpstr>Under Panchayati Raj Ministry</vt:lpstr>
      <vt:lpstr>Sansad Adarsh Gram 2014 (Rural Development Ministry)</vt:lpstr>
      <vt:lpstr>Mock Question for Mains</vt:lpstr>
      <vt:lpstr>GRAM uday to Bharat udhay 2016</vt:lpstr>
      <vt:lpstr>Overall: BHARAT NIRMAN vs AMRUT MAHOTSAV</vt:lpstr>
      <vt:lpstr>BES175: Infrastructure (Transport): DEA definition:</vt:lpstr>
      <vt:lpstr>PowerPoint Presentation</vt:lpstr>
      <vt:lpstr>Class-1 cities classification </vt:lpstr>
      <vt:lpstr>PowerPoint Presentation</vt:lpstr>
      <vt:lpstr>Urban Development Ministry</vt:lpstr>
      <vt:lpstr>CSS: 28 schemes-6 core of the core= 22 “CORE” Schemes</vt:lpstr>
      <vt:lpstr>PowerPoint Presentation</vt:lpstr>
      <vt:lpstr>Smart City: Definition</vt:lpstr>
      <vt:lpstr>Smart City: benchmarks and Features</vt:lpstr>
      <vt:lpstr>Smart City: benchmarks and Features</vt:lpstr>
      <vt:lpstr>Smart City: benchmarks and Features</vt:lpstr>
      <vt:lpstr>Cities nomination-&gt;States-&gt;MoUD-&gt; Smart city plan (SCP)</vt:lpstr>
      <vt:lpstr>SCP to MoUD-&gt; How many “vacancies”?</vt:lpstr>
      <vt:lpstr>100 Toppers for Smart city-&gt;SPV formation  </vt:lpstr>
      <vt:lpstr>100 Toppers for Smart city -&gt;SPV formation </vt:lpstr>
      <vt:lpstr>Budget 2015: National Investment and Infrastructure Fund (NIIF)</vt:lpstr>
      <vt:lpstr>Funding of smart city: 48k cr union + 2k cr. NIIF= 50k cr. &lt;in next five years from 2015&gt;</vt:lpstr>
      <vt:lpstr>PowerPoint Presentation</vt:lpstr>
      <vt:lpstr>Criticism of Smart Cities</vt:lpstr>
      <vt:lpstr>From PURA to RURBAN</vt:lpstr>
      <vt:lpstr>Dr. Shyama Prasad Mukharjee</vt:lpstr>
      <vt:lpstr>Pt. Deendayal Upadhyaya</vt:lpstr>
      <vt:lpstr>Pt.Madan Mohan Malviya</vt:lpstr>
      <vt:lpstr>Cluster of “Smart” Gram Panchayats=&gt; State identify=&gt;MoRD approve</vt:lpstr>
      <vt:lpstr>CSS: 28 schemes-6 core of the core= 22 “CORE” Schemes</vt:lpstr>
      <vt:lpstr>Tourism infra: 100% CSS: PRASAD &amp; HRIDAY</vt:lpstr>
      <vt:lpstr>Tourism- 100% CSS: PRASAD &amp; HRIDAY</vt:lpstr>
      <vt:lpstr>Tourism- 100% CSS: PRASAD &amp; HRIDAY</vt:lpstr>
      <vt:lpstr>BES175: Infrastructure (Transport): DEA definition:</vt:lpstr>
      <vt:lpstr>PowerPoint Presentation</vt:lpstr>
      <vt:lpstr>Zipf’s law:</vt:lpstr>
      <vt:lpstr>ULB challenges:</vt:lpstr>
      <vt:lpstr>14th FC: Grant in Aid for Local Bodies (2015-20) </vt:lpstr>
      <vt:lpstr>14th FC: ▲ devolution &amp; Revenue re$ource$ for ULB</vt:lpstr>
      <vt:lpstr>Jaipur and Bangalore</vt:lpstr>
      <vt:lpstr>Bolbachchan</vt:lpstr>
      <vt:lpstr>Lessons from Jamshedpur vs Gurgaon</vt:lpstr>
      <vt:lpstr>Janaagraha: Annual Survey of India's City System 2015  (ASICS-2015)</vt:lpstr>
      <vt:lpstr>Janaagraha: Annual Survey of India's City System 2015  (ASICS-2015)</vt:lpstr>
      <vt:lpstr>Self study for Prelims: direct vs Indirect Mayor Lecture</vt:lpstr>
      <vt:lpstr>PowerPoint Presentation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231</cp:revision>
  <dcterms:created xsi:type="dcterms:W3CDTF">2017-04-16T12:02:00Z</dcterms:created>
  <dcterms:modified xsi:type="dcterms:W3CDTF">2017-06-08T08:33:19Z</dcterms:modified>
</cp:coreProperties>
</file>